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5" r:id="rId6"/>
    <p:sldId id="269" r:id="rId7"/>
    <p:sldId id="264" r:id="rId8"/>
    <p:sldId id="262" r:id="rId9"/>
    <p:sldId id="261" r:id="rId10"/>
    <p:sldId id="263" r:id="rId11"/>
    <p:sldId id="266" r:id="rId12"/>
    <p:sldId id="268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37"/>
    <a:srgbClr val="02B5A2"/>
    <a:srgbClr val="F45213"/>
    <a:srgbClr val="EE4117"/>
    <a:srgbClr val="00776A"/>
    <a:srgbClr val="009789"/>
    <a:srgbClr val="FBFBFB"/>
    <a:srgbClr val="89A2A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F9B601-36A6-49AC-B269-E4DF189EAC3F}" v="249" dt="2020-09-04T22:29:56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mela Alú Coppolecchia" userId="b26a5b4a-ebb7-45a0-89d5-1e1e72006fa7" providerId="ADAL" clId="{7AF9B601-36A6-49AC-B269-E4DF189EAC3F}"/>
    <pc:docChg chg="undo redo custSel mod addSld delSld modSld sldOrd">
      <pc:chgData name="Pamela Alú Coppolecchia" userId="b26a5b4a-ebb7-45a0-89d5-1e1e72006fa7" providerId="ADAL" clId="{7AF9B601-36A6-49AC-B269-E4DF189EAC3F}" dt="2020-09-07T16:09:33.615" v="2720" actId="1076"/>
      <pc:docMkLst>
        <pc:docMk/>
      </pc:docMkLst>
      <pc:sldChg chg="addSp modSp mod">
        <pc:chgData name="Pamela Alú Coppolecchia" userId="b26a5b4a-ebb7-45a0-89d5-1e1e72006fa7" providerId="ADAL" clId="{7AF9B601-36A6-49AC-B269-E4DF189EAC3F}" dt="2020-09-04T22:08:54.206" v="2339" actId="207"/>
        <pc:sldMkLst>
          <pc:docMk/>
          <pc:sldMk cId="1624304327" sldId="256"/>
        </pc:sldMkLst>
        <pc:spChg chg="add mod">
          <ac:chgData name="Pamela Alú Coppolecchia" userId="b26a5b4a-ebb7-45a0-89d5-1e1e72006fa7" providerId="ADAL" clId="{7AF9B601-36A6-49AC-B269-E4DF189EAC3F}" dt="2020-09-04T22:08:54.206" v="2339" actId="207"/>
          <ac:spMkLst>
            <pc:docMk/>
            <pc:sldMk cId="1624304327" sldId="256"/>
            <ac:spMk id="2" creationId="{557C5261-9BD0-4B9B-BAF9-0E604185704C}"/>
          </ac:spMkLst>
        </pc:spChg>
      </pc:sldChg>
      <pc:sldChg chg="ord">
        <pc:chgData name="Pamela Alú Coppolecchia" userId="b26a5b4a-ebb7-45a0-89d5-1e1e72006fa7" providerId="ADAL" clId="{7AF9B601-36A6-49AC-B269-E4DF189EAC3F}" dt="2020-09-02T20:53:14.043" v="171"/>
        <pc:sldMkLst>
          <pc:docMk/>
          <pc:sldMk cId="1698209153" sldId="257"/>
        </pc:sldMkLst>
      </pc:sldChg>
      <pc:sldChg chg="ord">
        <pc:chgData name="Pamela Alú Coppolecchia" userId="b26a5b4a-ebb7-45a0-89d5-1e1e72006fa7" providerId="ADAL" clId="{7AF9B601-36A6-49AC-B269-E4DF189EAC3F}" dt="2020-09-02T20:53:12.591" v="169"/>
        <pc:sldMkLst>
          <pc:docMk/>
          <pc:sldMk cId="2003862847" sldId="258"/>
        </pc:sldMkLst>
      </pc:sldChg>
      <pc:sldChg chg="delSp mod ord">
        <pc:chgData name="Pamela Alú Coppolecchia" userId="b26a5b4a-ebb7-45a0-89d5-1e1e72006fa7" providerId="ADAL" clId="{7AF9B601-36A6-49AC-B269-E4DF189EAC3F}" dt="2020-09-02T20:53:25.377" v="176" actId="478"/>
        <pc:sldMkLst>
          <pc:docMk/>
          <pc:sldMk cId="1038916780" sldId="259"/>
        </pc:sldMkLst>
        <pc:spChg chg="del">
          <ac:chgData name="Pamela Alú Coppolecchia" userId="b26a5b4a-ebb7-45a0-89d5-1e1e72006fa7" providerId="ADAL" clId="{7AF9B601-36A6-49AC-B269-E4DF189EAC3F}" dt="2020-09-02T20:53:20.421" v="174" actId="478"/>
          <ac:spMkLst>
            <pc:docMk/>
            <pc:sldMk cId="1038916780" sldId="259"/>
            <ac:spMk id="7" creationId="{0C88B0B9-0BF6-45E2-BAFC-18C3A787BE89}"/>
          </ac:spMkLst>
        </pc:spChg>
        <pc:spChg chg="del">
          <ac:chgData name="Pamela Alú Coppolecchia" userId="b26a5b4a-ebb7-45a0-89d5-1e1e72006fa7" providerId="ADAL" clId="{7AF9B601-36A6-49AC-B269-E4DF189EAC3F}" dt="2020-09-02T20:53:22.533" v="175" actId="478"/>
          <ac:spMkLst>
            <pc:docMk/>
            <pc:sldMk cId="1038916780" sldId="259"/>
            <ac:spMk id="9" creationId="{744A636C-455E-4D37-878F-5C5D6D65A57E}"/>
          </ac:spMkLst>
        </pc:spChg>
        <pc:spChg chg="del">
          <ac:chgData name="Pamela Alú Coppolecchia" userId="b26a5b4a-ebb7-45a0-89d5-1e1e72006fa7" providerId="ADAL" clId="{7AF9B601-36A6-49AC-B269-E4DF189EAC3F}" dt="2020-09-02T20:53:25.377" v="176" actId="478"/>
          <ac:spMkLst>
            <pc:docMk/>
            <pc:sldMk cId="1038916780" sldId="259"/>
            <ac:spMk id="11" creationId="{20A402AD-43A3-4B51-B4BF-D473C2F01598}"/>
          </ac:spMkLst>
        </pc:spChg>
      </pc:sldChg>
      <pc:sldChg chg="addSp delSp modSp del mod">
        <pc:chgData name="Pamela Alú Coppolecchia" userId="b26a5b4a-ebb7-45a0-89d5-1e1e72006fa7" providerId="ADAL" clId="{7AF9B601-36A6-49AC-B269-E4DF189EAC3F}" dt="2020-09-04T01:09:34.884" v="1386" actId="2696"/>
        <pc:sldMkLst>
          <pc:docMk/>
          <pc:sldMk cId="2604051895" sldId="260"/>
        </pc:sldMkLst>
        <pc:spChg chg="del">
          <ac:chgData name="Pamela Alú Coppolecchia" userId="b26a5b4a-ebb7-45a0-89d5-1e1e72006fa7" providerId="ADAL" clId="{7AF9B601-36A6-49AC-B269-E4DF189EAC3F}" dt="2020-09-03T12:22:41.188" v="802" actId="478"/>
          <ac:spMkLst>
            <pc:docMk/>
            <pc:sldMk cId="2604051895" sldId="260"/>
            <ac:spMk id="2" creationId="{982D2216-3B39-4FCE-B10C-CB797B411FF7}"/>
          </ac:spMkLst>
        </pc:spChg>
        <pc:spChg chg="add mod">
          <ac:chgData name="Pamela Alú Coppolecchia" userId="b26a5b4a-ebb7-45a0-89d5-1e1e72006fa7" providerId="ADAL" clId="{7AF9B601-36A6-49AC-B269-E4DF189EAC3F}" dt="2020-09-03T12:26:38.674" v="901" actId="1076"/>
          <ac:spMkLst>
            <pc:docMk/>
            <pc:sldMk cId="2604051895" sldId="260"/>
            <ac:spMk id="4" creationId="{AC43F194-9370-40DF-B6DC-7598B2232157}"/>
          </ac:spMkLst>
        </pc:spChg>
        <pc:spChg chg="add mod">
          <ac:chgData name="Pamela Alú Coppolecchia" userId="b26a5b4a-ebb7-45a0-89d5-1e1e72006fa7" providerId="ADAL" clId="{7AF9B601-36A6-49AC-B269-E4DF189EAC3F}" dt="2020-09-03T12:25:31.226" v="887" actId="1076"/>
          <ac:spMkLst>
            <pc:docMk/>
            <pc:sldMk cId="2604051895" sldId="260"/>
            <ac:spMk id="6" creationId="{76694251-CEA4-444A-961D-6EE0D6A580A5}"/>
          </ac:spMkLst>
        </pc:spChg>
        <pc:spChg chg="del mod">
          <ac:chgData name="Pamela Alú Coppolecchia" userId="b26a5b4a-ebb7-45a0-89d5-1e1e72006fa7" providerId="ADAL" clId="{7AF9B601-36A6-49AC-B269-E4DF189EAC3F}" dt="2020-09-04T01:09:20.513" v="1381" actId="478"/>
          <ac:spMkLst>
            <pc:docMk/>
            <pc:sldMk cId="2604051895" sldId="260"/>
            <ac:spMk id="7" creationId="{D5245D1E-F1B3-42A3-AE0A-3A3BA753679F}"/>
          </ac:spMkLst>
        </pc:spChg>
        <pc:spChg chg="del mod">
          <ac:chgData name="Pamela Alú Coppolecchia" userId="b26a5b4a-ebb7-45a0-89d5-1e1e72006fa7" providerId="ADAL" clId="{7AF9B601-36A6-49AC-B269-E4DF189EAC3F}" dt="2020-09-04T01:09:18.547" v="1380" actId="478"/>
          <ac:spMkLst>
            <pc:docMk/>
            <pc:sldMk cId="2604051895" sldId="260"/>
            <ac:spMk id="8" creationId="{2C3F156E-6DE3-444A-A496-B67BCBE6EE12}"/>
          </ac:spMkLst>
        </pc:spChg>
        <pc:spChg chg="mod">
          <ac:chgData name="Pamela Alú Coppolecchia" userId="b26a5b4a-ebb7-45a0-89d5-1e1e72006fa7" providerId="ADAL" clId="{7AF9B601-36A6-49AC-B269-E4DF189EAC3F}" dt="2020-09-03T12:26:49.042" v="903" actId="1076"/>
          <ac:spMkLst>
            <pc:docMk/>
            <pc:sldMk cId="2604051895" sldId="260"/>
            <ac:spMk id="9" creationId="{3F0D88C7-BA72-4B0B-AB1A-188F541A4E74}"/>
          </ac:spMkLst>
        </pc:spChg>
        <pc:spChg chg="add del mod ord">
          <ac:chgData name="Pamela Alú Coppolecchia" userId="b26a5b4a-ebb7-45a0-89d5-1e1e72006fa7" providerId="ADAL" clId="{7AF9B601-36A6-49AC-B269-E4DF189EAC3F}" dt="2020-09-03T12:23:55.352" v="826" actId="478"/>
          <ac:spMkLst>
            <pc:docMk/>
            <pc:sldMk cId="2604051895" sldId="260"/>
            <ac:spMk id="10" creationId="{933910C0-21E5-4F7E-A2D1-5F9F6A31846A}"/>
          </ac:spMkLst>
        </pc:spChg>
        <pc:spChg chg="add mod">
          <ac:chgData name="Pamela Alú Coppolecchia" userId="b26a5b4a-ebb7-45a0-89d5-1e1e72006fa7" providerId="ADAL" clId="{7AF9B601-36A6-49AC-B269-E4DF189EAC3F}" dt="2020-09-03T12:25:23.005" v="884" actId="1076"/>
          <ac:spMkLst>
            <pc:docMk/>
            <pc:sldMk cId="2604051895" sldId="260"/>
            <ac:spMk id="11" creationId="{F7D9707D-1A61-4F34-8160-92E58F004F63}"/>
          </ac:spMkLst>
        </pc:spChg>
        <pc:spChg chg="add mod">
          <ac:chgData name="Pamela Alú Coppolecchia" userId="b26a5b4a-ebb7-45a0-89d5-1e1e72006fa7" providerId="ADAL" clId="{7AF9B601-36A6-49AC-B269-E4DF189EAC3F}" dt="2020-09-03T12:19:18.053" v="777" actId="113"/>
          <ac:spMkLst>
            <pc:docMk/>
            <pc:sldMk cId="2604051895" sldId="260"/>
            <ac:spMk id="12" creationId="{6777234B-E25D-459E-8CBB-5D297199DBDC}"/>
          </ac:spMkLst>
        </pc:spChg>
        <pc:spChg chg="add mod ord">
          <ac:chgData name="Pamela Alú Coppolecchia" userId="b26a5b4a-ebb7-45a0-89d5-1e1e72006fa7" providerId="ADAL" clId="{7AF9B601-36A6-49AC-B269-E4DF189EAC3F}" dt="2020-09-03T12:26:12.384" v="896" actId="167"/>
          <ac:spMkLst>
            <pc:docMk/>
            <pc:sldMk cId="2604051895" sldId="260"/>
            <ac:spMk id="13" creationId="{354496B4-AAB8-44B2-9702-7A9AD65EB7A9}"/>
          </ac:spMkLst>
        </pc:spChg>
        <pc:picChg chg="del mod modCrop">
          <ac:chgData name="Pamela Alú Coppolecchia" userId="b26a5b4a-ebb7-45a0-89d5-1e1e72006fa7" providerId="ADAL" clId="{7AF9B601-36A6-49AC-B269-E4DF189EAC3F}" dt="2020-09-04T01:09:25.652" v="1383" actId="21"/>
          <ac:picMkLst>
            <pc:docMk/>
            <pc:sldMk cId="2604051895" sldId="260"/>
            <ac:picMk id="5" creationId="{0E1F234A-CD5B-42CB-9381-1711BF2F0273}"/>
          </ac:picMkLst>
        </pc:picChg>
      </pc:sldChg>
      <pc:sldChg chg="addSp delSp modSp mod ord">
        <pc:chgData name="Pamela Alú Coppolecchia" userId="b26a5b4a-ebb7-45a0-89d5-1e1e72006fa7" providerId="ADAL" clId="{7AF9B601-36A6-49AC-B269-E4DF189EAC3F}" dt="2020-09-03T18:21:08.977" v="1375" actId="20577"/>
        <pc:sldMkLst>
          <pc:docMk/>
          <pc:sldMk cId="2999616952" sldId="261"/>
        </pc:sldMkLst>
        <pc:spChg chg="del">
          <ac:chgData name="Pamela Alú Coppolecchia" userId="b26a5b4a-ebb7-45a0-89d5-1e1e72006fa7" providerId="ADAL" clId="{7AF9B601-36A6-49AC-B269-E4DF189EAC3F}" dt="2020-09-02T20:54:00.355" v="178" actId="478"/>
          <ac:spMkLst>
            <pc:docMk/>
            <pc:sldMk cId="2999616952" sldId="261"/>
            <ac:spMk id="2" creationId="{CA89BF98-4750-4D10-96E3-27E151532174}"/>
          </ac:spMkLst>
        </pc:spChg>
        <pc:spChg chg="del">
          <ac:chgData name="Pamela Alú Coppolecchia" userId="b26a5b4a-ebb7-45a0-89d5-1e1e72006fa7" providerId="ADAL" clId="{7AF9B601-36A6-49AC-B269-E4DF189EAC3F}" dt="2020-09-02T20:54:00.355" v="178" actId="478"/>
          <ac:spMkLst>
            <pc:docMk/>
            <pc:sldMk cId="2999616952" sldId="261"/>
            <ac:spMk id="3" creationId="{A08518C2-2D36-417D-9AC5-3427CE854673}"/>
          </ac:spMkLst>
        </pc:spChg>
        <pc:spChg chg="add mod">
          <ac:chgData name="Pamela Alú Coppolecchia" userId="b26a5b4a-ebb7-45a0-89d5-1e1e72006fa7" providerId="ADAL" clId="{7AF9B601-36A6-49AC-B269-E4DF189EAC3F}" dt="2020-09-02T21:26:30.597" v="195" actId="1076"/>
          <ac:spMkLst>
            <pc:docMk/>
            <pc:sldMk cId="2999616952" sldId="261"/>
            <ac:spMk id="4" creationId="{160B33C0-844C-4AC2-B182-97D426F29D90}"/>
          </ac:spMkLst>
        </pc:spChg>
        <pc:spChg chg="add">
          <ac:chgData name="Pamela Alú Coppolecchia" userId="b26a5b4a-ebb7-45a0-89d5-1e1e72006fa7" providerId="ADAL" clId="{7AF9B601-36A6-49AC-B269-E4DF189EAC3F}" dt="2020-09-03T17:47:37.803" v="1153" actId="22"/>
          <ac:spMkLst>
            <pc:docMk/>
            <pc:sldMk cId="2999616952" sldId="261"/>
            <ac:spMk id="5" creationId="{4675818F-4BE7-4DC7-86A2-3DECFD9A3631}"/>
          </ac:spMkLst>
        </pc:spChg>
        <pc:spChg chg="add mod">
          <ac:chgData name="Pamela Alú Coppolecchia" userId="b26a5b4a-ebb7-45a0-89d5-1e1e72006fa7" providerId="ADAL" clId="{7AF9B601-36A6-49AC-B269-E4DF189EAC3F}" dt="2020-09-03T18:21:08.977" v="1375" actId="20577"/>
          <ac:spMkLst>
            <pc:docMk/>
            <pc:sldMk cId="2999616952" sldId="261"/>
            <ac:spMk id="6" creationId="{D630AED2-2A95-4897-9D98-93BB5564C611}"/>
          </ac:spMkLst>
        </pc:spChg>
        <pc:graphicFrameChg chg="add del">
          <ac:chgData name="Pamela Alú Coppolecchia" userId="b26a5b4a-ebb7-45a0-89d5-1e1e72006fa7" providerId="ADAL" clId="{7AF9B601-36A6-49AC-B269-E4DF189EAC3F}" dt="2020-09-03T12:10:22.083" v="662" actId="22"/>
          <ac:graphicFrameMkLst>
            <pc:docMk/>
            <pc:sldMk cId="2999616952" sldId="261"/>
            <ac:graphicFrameMk id="2" creationId="{4D39A1DC-20AB-421C-903B-C75DD1AAAB84}"/>
          </ac:graphicFrameMkLst>
        </pc:graphicFrameChg>
        <pc:picChg chg="add mod">
          <ac:chgData name="Pamela Alú Coppolecchia" userId="b26a5b4a-ebb7-45a0-89d5-1e1e72006fa7" providerId="ADAL" clId="{7AF9B601-36A6-49AC-B269-E4DF189EAC3F}" dt="2020-09-03T17:47:41.267" v="1154" actId="1076"/>
          <ac:picMkLst>
            <pc:docMk/>
            <pc:sldMk cId="2999616952" sldId="261"/>
            <ac:picMk id="3" creationId="{BCE3CCCC-CDF2-48B5-B283-E6A2DC14CF44}"/>
          </ac:picMkLst>
        </pc:picChg>
        <pc:picChg chg="add del mod">
          <ac:chgData name="Pamela Alú Coppolecchia" userId="b26a5b4a-ebb7-45a0-89d5-1e1e72006fa7" providerId="ADAL" clId="{7AF9B601-36A6-49AC-B269-E4DF189EAC3F}" dt="2020-09-03T12:12:32.385" v="734" actId="21"/>
          <ac:picMkLst>
            <pc:docMk/>
            <pc:sldMk cId="2999616952" sldId="261"/>
            <ac:picMk id="1026" creationId="{BE77B4EF-3548-4281-82A3-0D6053A45357}"/>
          </ac:picMkLst>
        </pc:picChg>
        <pc:picChg chg="add del mod">
          <ac:chgData name="Pamela Alú Coppolecchia" userId="b26a5b4a-ebb7-45a0-89d5-1e1e72006fa7" providerId="ADAL" clId="{7AF9B601-36A6-49AC-B269-E4DF189EAC3F}" dt="2020-09-02T21:26:49.012" v="201" actId="21"/>
          <ac:picMkLst>
            <pc:docMk/>
            <pc:sldMk cId="2999616952" sldId="261"/>
            <ac:picMk id="1028" creationId="{AE219F06-26FA-4115-8749-1298816EDA99}"/>
          </ac:picMkLst>
        </pc:picChg>
        <pc:picChg chg="add mod">
          <ac:chgData name="Pamela Alú Coppolecchia" userId="b26a5b4a-ebb7-45a0-89d5-1e1e72006fa7" providerId="ADAL" clId="{7AF9B601-36A6-49AC-B269-E4DF189EAC3F}" dt="2020-09-02T21:30:01.730" v="242" actId="1076"/>
          <ac:picMkLst>
            <pc:docMk/>
            <pc:sldMk cId="2999616952" sldId="261"/>
            <ac:picMk id="1030" creationId="{0D23617F-FC11-4751-8C00-C3CD1E7002BA}"/>
          </ac:picMkLst>
        </pc:picChg>
        <pc:picChg chg="add del mod">
          <ac:chgData name="Pamela Alú Coppolecchia" userId="b26a5b4a-ebb7-45a0-89d5-1e1e72006fa7" providerId="ADAL" clId="{7AF9B601-36A6-49AC-B269-E4DF189EAC3F}" dt="2020-09-02T21:26:38.166" v="196" actId="21"/>
          <ac:picMkLst>
            <pc:docMk/>
            <pc:sldMk cId="2999616952" sldId="261"/>
            <ac:picMk id="1032" creationId="{A6519251-F79B-40D0-AF88-79F90AB5933D}"/>
          </ac:picMkLst>
        </pc:picChg>
      </pc:sldChg>
      <pc:sldChg chg="addSp delSp modSp new mod ord">
        <pc:chgData name="Pamela Alú Coppolecchia" userId="b26a5b4a-ebb7-45a0-89d5-1e1e72006fa7" providerId="ADAL" clId="{7AF9B601-36A6-49AC-B269-E4DF189EAC3F}" dt="2020-09-04T22:30:20.534" v="2714" actId="14100"/>
        <pc:sldMkLst>
          <pc:docMk/>
          <pc:sldMk cId="4019373813" sldId="262"/>
        </pc:sldMkLst>
        <pc:spChg chg="del">
          <ac:chgData name="Pamela Alú Coppolecchia" userId="b26a5b4a-ebb7-45a0-89d5-1e1e72006fa7" providerId="ADAL" clId="{7AF9B601-36A6-49AC-B269-E4DF189EAC3F}" dt="2020-09-02T21:50:22.739" v="378" actId="931"/>
          <ac:spMkLst>
            <pc:docMk/>
            <pc:sldMk cId="4019373813" sldId="262"/>
            <ac:spMk id="3" creationId="{A6D477AC-582F-4951-BB01-27A67344E33D}"/>
          </ac:spMkLst>
        </pc:spChg>
        <pc:spChg chg="add mod">
          <ac:chgData name="Pamela Alú Coppolecchia" userId="b26a5b4a-ebb7-45a0-89d5-1e1e72006fa7" providerId="ADAL" clId="{7AF9B601-36A6-49AC-B269-E4DF189EAC3F}" dt="2020-09-04T22:30:20.534" v="2714" actId="14100"/>
          <ac:spMkLst>
            <pc:docMk/>
            <pc:sldMk cId="4019373813" sldId="262"/>
            <ac:spMk id="6" creationId="{75945045-D007-4748-BA5D-326431F92BC6}"/>
          </ac:spMkLst>
        </pc:spChg>
        <pc:spChg chg="add mod ord">
          <ac:chgData name="Pamela Alú Coppolecchia" userId="b26a5b4a-ebb7-45a0-89d5-1e1e72006fa7" providerId="ADAL" clId="{7AF9B601-36A6-49AC-B269-E4DF189EAC3F}" dt="2020-09-04T01:37:22.756" v="1404" actId="1076"/>
          <ac:spMkLst>
            <pc:docMk/>
            <pc:sldMk cId="4019373813" sldId="262"/>
            <ac:spMk id="9" creationId="{4DF62A8C-C569-4A02-8FCC-A01243C48BF8}"/>
          </ac:spMkLst>
        </pc:spChg>
        <pc:spChg chg="add del mod ord">
          <ac:chgData name="Pamela Alú Coppolecchia" userId="b26a5b4a-ebb7-45a0-89d5-1e1e72006fa7" providerId="ADAL" clId="{7AF9B601-36A6-49AC-B269-E4DF189EAC3F}" dt="2020-09-03T17:46:35.932" v="1146" actId="478"/>
          <ac:spMkLst>
            <pc:docMk/>
            <pc:sldMk cId="4019373813" sldId="262"/>
            <ac:spMk id="10" creationId="{10AA7ECC-AE41-4B09-86AB-0C0B1959E040}"/>
          </ac:spMkLst>
        </pc:spChg>
        <pc:spChg chg="add del mod">
          <ac:chgData name="Pamela Alú Coppolecchia" userId="b26a5b4a-ebb7-45a0-89d5-1e1e72006fa7" providerId="ADAL" clId="{7AF9B601-36A6-49AC-B269-E4DF189EAC3F}" dt="2020-09-03T17:47:35.402" v="1152" actId="21"/>
          <ac:spMkLst>
            <pc:docMk/>
            <pc:sldMk cId="4019373813" sldId="262"/>
            <ac:spMk id="12" creationId="{B5D157F5-B484-41CB-BA50-8961E39BDB39}"/>
          </ac:spMkLst>
        </pc:spChg>
        <pc:spChg chg="add del mod">
          <ac:chgData name="Pamela Alú Coppolecchia" userId="b26a5b4a-ebb7-45a0-89d5-1e1e72006fa7" providerId="ADAL" clId="{7AF9B601-36A6-49AC-B269-E4DF189EAC3F}" dt="2020-09-03T17:44:56.699" v="1139" actId="478"/>
          <ac:spMkLst>
            <pc:docMk/>
            <pc:sldMk cId="4019373813" sldId="262"/>
            <ac:spMk id="14" creationId="{37F3F1F8-CEC4-419B-A782-A25EF8C13652}"/>
          </ac:spMkLst>
        </pc:spChg>
        <pc:spChg chg="add mod">
          <ac:chgData name="Pamela Alú Coppolecchia" userId="b26a5b4a-ebb7-45a0-89d5-1e1e72006fa7" providerId="ADAL" clId="{7AF9B601-36A6-49AC-B269-E4DF189EAC3F}" dt="2020-09-03T17:46:29.531" v="1144" actId="1076"/>
          <ac:spMkLst>
            <pc:docMk/>
            <pc:sldMk cId="4019373813" sldId="262"/>
            <ac:spMk id="15" creationId="{20CCC78D-ECB7-4D41-A465-6277BE55EF19}"/>
          </ac:spMkLst>
        </pc:spChg>
        <pc:spChg chg="add del mod">
          <ac:chgData name="Pamela Alú Coppolecchia" userId="b26a5b4a-ebb7-45a0-89d5-1e1e72006fa7" providerId="ADAL" clId="{7AF9B601-36A6-49AC-B269-E4DF189EAC3F}" dt="2020-09-03T11:44:17.008" v="380" actId="478"/>
          <ac:spMkLst>
            <pc:docMk/>
            <pc:sldMk cId="4019373813" sldId="262"/>
            <ac:spMk id="19" creationId="{452C128E-2C82-4531-AFBA-D569AFF48C14}"/>
          </ac:spMkLst>
        </pc:spChg>
        <pc:spChg chg="add del mod">
          <ac:chgData name="Pamela Alú Coppolecchia" userId="b26a5b4a-ebb7-45a0-89d5-1e1e72006fa7" providerId="ADAL" clId="{7AF9B601-36A6-49AC-B269-E4DF189EAC3F}" dt="2020-09-03T12:20:22.755" v="784" actId="21"/>
          <ac:spMkLst>
            <pc:docMk/>
            <pc:sldMk cId="4019373813" sldId="262"/>
            <ac:spMk id="28" creationId="{E0FD1220-46F7-4A21-842C-19871E0D18F7}"/>
          </ac:spMkLst>
        </pc:spChg>
        <pc:spChg chg="add del mod">
          <ac:chgData name="Pamela Alú Coppolecchia" userId="b26a5b4a-ebb7-45a0-89d5-1e1e72006fa7" providerId="ADAL" clId="{7AF9B601-36A6-49AC-B269-E4DF189EAC3F}" dt="2020-09-04T14:12:38.088" v="1410" actId="1076"/>
          <ac:spMkLst>
            <pc:docMk/>
            <pc:sldMk cId="4019373813" sldId="262"/>
            <ac:spMk id="30" creationId="{F871FAC2-4B17-490E-A3BA-F38FF26EBFB4}"/>
          </ac:spMkLst>
        </pc:spChg>
        <pc:spChg chg="add del mod">
          <ac:chgData name="Pamela Alú Coppolecchia" userId="b26a5b4a-ebb7-45a0-89d5-1e1e72006fa7" providerId="ADAL" clId="{7AF9B601-36A6-49AC-B269-E4DF189EAC3F}" dt="2020-09-04T14:12:42.124" v="1411" actId="1076"/>
          <ac:spMkLst>
            <pc:docMk/>
            <pc:sldMk cId="4019373813" sldId="262"/>
            <ac:spMk id="32" creationId="{1718F109-9C7D-4B0C-A735-C5B7BD7F925F}"/>
          </ac:spMkLst>
        </pc:spChg>
        <pc:spChg chg="add mod">
          <ac:chgData name="Pamela Alú Coppolecchia" userId="b26a5b4a-ebb7-45a0-89d5-1e1e72006fa7" providerId="ADAL" clId="{7AF9B601-36A6-49AC-B269-E4DF189EAC3F}" dt="2020-09-04T14:12:49.443" v="1412" actId="1076"/>
          <ac:spMkLst>
            <pc:docMk/>
            <pc:sldMk cId="4019373813" sldId="262"/>
            <ac:spMk id="34" creationId="{0707D17E-A2C8-439B-959E-19249BD6CE64}"/>
          </ac:spMkLst>
        </pc:spChg>
        <pc:spChg chg="add mod">
          <ac:chgData name="Pamela Alú Coppolecchia" userId="b26a5b4a-ebb7-45a0-89d5-1e1e72006fa7" providerId="ADAL" clId="{7AF9B601-36A6-49AC-B269-E4DF189EAC3F}" dt="2020-09-04T01:37:21.839" v="1403" actId="207"/>
          <ac:spMkLst>
            <pc:docMk/>
            <pc:sldMk cId="4019373813" sldId="262"/>
            <ac:spMk id="36" creationId="{2122D10B-7E7F-4939-BE75-D3DF503482FD}"/>
          </ac:spMkLst>
        </pc:spChg>
        <pc:spChg chg="add mod">
          <ac:chgData name="Pamela Alú Coppolecchia" userId="b26a5b4a-ebb7-45a0-89d5-1e1e72006fa7" providerId="ADAL" clId="{7AF9B601-36A6-49AC-B269-E4DF189EAC3F}" dt="2020-09-03T17:48:44.354" v="1162" actId="1076"/>
          <ac:spMkLst>
            <pc:docMk/>
            <pc:sldMk cId="4019373813" sldId="262"/>
            <ac:spMk id="38" creationId="{F1FE8E39-2524-4AD4-97B0-5F0C2CF42923}"/>
          </ac:spMkLst>
        </pc:spChg>
        <pc:spChg chg="add mod">
          <ac:chgData name="Pamela Alú Coppolecchia" userId="b26a5b4a-ebb7-45a0-89d5-1e1e72006fa7" providerId="ADAL" clId="{7AF9B601-36A6-49AC-B269-E4DF189EAC3F}" dt="2020-09-03T17:48:44.354" v="1162" actId="1076"/>
          <ac:spMkLst>
            <pc:docMk/>
            <pc:sldMk cId="4019373813" sldId="262"/>
            <ac:spMk id="46" creationId="{52D3967B-178A-4266-9562-92B6385BF4BA}"/>
          </ac:spMkLst>
        </pc:spChg>
        <pc:spChg chg="add mod">
          <ac:chgData name="Pamela Alú Coppolecchia" userId="b26a5b4a-ebb7-45a0-89d5-1e1e72006fa7" providerId="ADAL" clId="{7AF9B601-36A6-49AC-B269-E4DF189EAC3F}" dt="2020-09-03T17:48:44.354" v="1162" actId="1076"/>
          <ac:spMkLst>
            <pc:docMk/>
            <pc:sldMk cId="4019373813" sldId="262"/>
            <ac:spMk id="48" creationId="{5EBF1849-3B83-45BC-B794-C2158FA37570}"/>
          </ac:spMkLst>
        </pc:spChg>
        <pc:spChg chg="add mod">
          <ac:chgData name="Pamela Alú Coppolecchia" userId="b26a5b4a-ebb7-45a0-89d5-1e1e72006fa7" providerId="ADAL" clId="{7AF9B601-36A6-49AC-B269-E4DF189EAC3F}" dt="2020-09-03T17:48:44.354" v="1162" actId="1076"/>
          <ac:spMkLst>
            <pc:docMk/>
            <pc:sldMk cId="4019373813" sldId="262"/>
            <ac:spMk id="50" creationId="{76F12F76-F7C6-4179-92EC-E30C80E106AE}"/>
          </ac:spMkLst>
        </pc:spChg>
        <pc:spChg chg="add mod">
          <ac:chgData name="Pamela Alú Coppolecchia" userId="b26a5b4a-ebb7-45a0-89d5-1e1e72006fa7" providerId="ADAL" clId="{7AF9B601-36A6-49AC-B269-E4DF189EAC3F}" dt="2020-09-03T20:03:00.007" v="1377" actId="20577"/>
          <ac:spMkLst>
            <pc:docMk/>
            <pc:sldMk cId="4019373813" sldId="262"/>
            <ac:spMk id="52" creationId="{9B9686F3-0767-44FE-992C-14704579D0D2}"/>
          </ac:spMkLst>
        </pc:spChg>
        <pc:spChg chg="add mod">
          <ac:chgData name="Pamela Alú Coppolecchia" userId="b26a5b4a-ebb7-45a0-89d5-1e1e72006fa7" providerId="ADAL" clId="{7AF9B601-36A6-49AC-B269-E4DF189EAC3F}" dt="2020-09-04T01:35:05.328" v="1399" actId="1076"/>
          <ac:spMkLst>
            <pc:docMk/>
            <pc:sldMk cId="4019373813" sldId="262"/>
            <ac:spMk id="53" creationId="{7AF80E56-D09D-49A9-AB15-8AB7E5144D7D}"/>
          </ac:spMkLst>
        </pc:spChg>
        <pc:spChg chg="add del mod">
          <ac:chgData name="Pamela Alú Coppolecchia" userId="b26a5b4a-ebb7-45a0-89d5-1e1e72006fa7" providerId="ADAL" clId="{7AF9B601-36A6-49AC-B269-E4DF189EAC3F}" dt="2020-09-04T14:20:00.221" v="1425" actId="478"/>
          <ac:spMkLst>
            <pc:docMk/>
            <pc:sldMk cId="4019373813" sldId="262"/>
            <ac:spMk id="54" creationId="{8DAFE525-97E7-470A-9CD9-9746685AC8A5}"/>
          </ac:spMkLst>
        </pc:spChg>
        <pc:spChg chg="add mod">
          <ac:chgData name="Pamela Alú Coppolecchia" userId="b26a5b4a-ebb7-45a0-89d5-1e1e72006fa7" providerId="ADAL" clId="{7AF9B601-36A6-49AC-B269-E4DF189EAC3F}" dt="2020-09-03T17:57:47.055" v="1305" actId="1076"/>
          <ac:spMkLst>
            <pc:docMk/>
            <pc:sldMk cId="4019373813" sldId="262"/>
            <ac:spMk id="55" creationId="{34D3E4C7-A296-446D-9811-10B9FC173A42}"/>
          </ac:spMkLst>
        </pc:spChg>
        <pc:graphicFrameChg chg="add del mod modGraphic">
          <ac:chgData name="Pamela Alú Coppolecchia" userId="b26a5b4a-ebb7-45a0-89d5-1e1e72006fa7" providerId="ADAL" clId="{7AF9B601-36A6-49AC-B269-E4DF189EAC3F}" dt="2020-09-03T12:10:16.579" v="660" actId="21"/>
          <ac:graphicFrameMkLst>
            <pc:docMk/>
            <pc:sldMk cId="4019373813" sldId="262"/>
            <ac:graphicFrameMk id="20" creationId="{D7133B2A-978D-40B0-B0BD-9381044DF557}"/>
          </ac:graphicFrameMkLst>
        </pc:graphicFrameChg>
        <pc:graphicFrameChg chg="add mod modGraphic">
          <ac:chgData name="Pamela Alú Coppolecchia" userId="b26a5b4a-ebb7-45a0-89d5-1e1e72006fa7" providerId="ADAL" clId="{7AF9B601-36A6-49AC-B269-E4DF189EAC3F}" dt="2020-09-04T22:29:56.387" v="2690"/>
          <ac:graphicFrameMkLst>
            <pc:docMk/>
            <pc:sldMk cId="4019373813" sldId="262"/>
            <ac:graphicFrameMk id="23" creationId="{21C7313B-E440-40B0-A0AF-F241BD0E3F90}"/>
          </ac:graphicFrameMkLst>
        </pc:graphicFrameChg>
        <pc:graphicFrameChg chg="add mod modGraphic">
          <ac:chgData name="Pamela Alú Coppolecchia" userId="b26a5b4a-ebb7-45a0-89d5-1e1e72006fa7" providerId="ADAL" clId="{7AF9B601-36A6-49AC-B269-E4DF189EAC3F}" dt="2020-09-03T18:01:21.170" v="1309" actId="404"/>
          <ac:graphicFrameMkLst>
            <pc:docMk/>
            <pc:sldMk cId="4019373813" sldId="262"/>
            <ac:graphicFrameMk id="40" creationId="{24E6C67E-EC35-4679-976E-1F7C7181BB59}"/>
          </ac:graphicFrameMkLst>
        </pc:graphicFrameChg>
        <pc:picChg chg="add mod">
          <ac:chgData name="Pamela Alú Coppolecchia" userId="b26a5b4a-ebb7-45a0-89d5-1e1e72006fa7" providerId="ADAL" clId="{7AF9B601-36A6-49AC-B269-E4DF189EAC3F}" dt="2020-09-04T14:19:43.090" v="1420" actId="1076"/>
          <ac:picMkLst>
            <pc:docMk/>
            <pc:sldMk cId="4019373813" sldId="262"/>
            <ac:picMk id="4" creationId="{D41E8034-5902-4CAE-8F46-79DAC4B585F1}"/>
          </ac:picMkLst>
        </pc:picChg>
        <pc:picChg chg="add mod">
          <ac:chgData name="Pamela Alú Coppolecchia" userId="b26a5b4a-ebb7-45a0-89d5-1e1e72006fa7" providerId="ADAL" clId="{7AF9B601-36A6-49AC-B269-E4DF189EAC3F}" dt="2020-09-04T14:19:53.390" v="1424" actId="1076"/>
          <ac:picMkLst>
            <pc:docMk/>
            <pc:sldMk cId="4019373813" sldId="262"/>
            <ac:picMk id="5" creationId="{1CE681E9-197F-46CA-9672-8C459794DAE3}"/>
          </ac:picMkLst>
        </pc:picChg>
        <pc:picChg chg="add del mod">
          <ac:chgData name="Pamela Alú Coppolecchia" userId="b26a5b4a-ebb7-45a0-89d5-1e1e72006fa7" providerId="ADAL" clId="{7AF9B601-36A6-49AC-B269-E4DF189EAC3F}" dt="2020-09-03T12:10:25.691" v="663" actId="21"/>
          <ac:picMkLst>
            <pc:docMk/>
            <pc:sldMk cId="4019373813" sldId="262"/>
            <ac:picMk id="5" creationId="{24F50865-A2B9-49AE-96F7-14CED81FF837}"/>
          </ac:picMkLst>
        </pc:picChg>
        <pc:picChg chg="add mod">
          <ac:chgData name="Pamela Alú Coppolecchia" userId="b26a5b4a-ebb7-45a0-89d5-1e1e72006fa7" providerId="ADAL" clId="{7AF9B601-36A6-49AC-B269-E4DF189EAC3F}" dt="2020-09-03T17:48:06.734" v="1158" actId="14100"/>
          <ac:picMkLst>
            <pc:docMk/>
            <pc:sldMk cId="4019373813" sldId="262"/>
            <ac:picMk id="7" creationId="{6A0C8787-F568-4E81-82CF-3A056590F0E2}"/>
          </ac:picMkLst>
        </pc:picChg>
        <pc:picChg chg="add del mod">
          <ac:chgData name="Pamela Alú Coppolecchia" userId="b26a5b4a-ebb7-45a0-89d5-1e1e72006fa7" providerId="ADAL" clId="{7AF9B601-36A6-49AC-B269-E4DF189EAC3F}" dt="2020-09-03T11:44:08.234" v="379" actId="478"/>
          <ac:picMkLst>
            <pc:docMk/>
            <pc:sldMk cId="4019373813" sldId="262"/>
            <ac:picMk id="17" creationId="{6A442250-B688-4DBC-A26F-8EA3537A67F5}"/>
          </ac:picMkLst>
        </pc:picChg>
        <pc:picChg chg="add del mod">
          <ac:chgData name="Pamela Alú Coppolecchia" userId="b26a5b4a-ebb7-45a0-89d5-1e1e72006fa7" providerId="ADAL" clId="{7AF9B601-36A6-49AC-B269-E4DF189EAC3F}" dt="2020-09-03T17:49:03.465" v="1165" actId="1076"/>
          <ac:picMkLst>
            <pc:docMk/>
            <pc:sldMk cId="4019373813" sldId="262"/>
            <ac:picMk id="22" creationId="{65B3D4CB-3938-4E27-8900-3DA2A62A48FD}"/>
          </ac:picMkLst>
        </pc:picChg>
        <pc:picChg chg="add del mod">
          <ac:chgData name="Pamela Alú Coppolecchia" userId="b26a5b4a-ebb7-45a0-89d5-1e1e72006fa7" providerId="ADAL" clId="{7AF9B601-36A6-49AC-B269-E4DF189EAC3F}" dt="2020-09-04T14:19:34.869" v="1416" actId="478"/>
          <ac:picMkLst>
            <pc:docMk/>
            <pc:sldMk cId="4019373813" sldId="262"/>
            <ac:picMk id="25" creationId="{1E64F1E7-8F70-44AA-AEEA-B261B8F03503}"/>
          </ac:picMkLst>
        </pc:picChg>
        <pc:picChg chg="add del mod">
          <ac:chgData name="Pamela Alú Coppolecchia" userId="b26a5b4a-ebb7-45a0-89d5-1e1e72006fa7" providerId="ADAL" clId="{7AF9B601-36A6-49AC-B269-E4DF189EAC3F}" dt="2020-09-04T14:12:18.320" v="1407" actId="1076"/>
          <ac:picMkLst>
            <pc:docMk/>
            <pc:sldMk cId="4019373813" sldId="262"/>
            <ac:picMk id="27" creationId="{D4470CAE-301E-4904-9880-C5D926B74728}"/>
          </ac:picMkLst>
        </pc:picChg>
        <pc:picChg chg="add del mod">
          <ac:chgData name="Pamela Alú Coppolecchia" userId="b26a5b4a-ebb7-45a0-89d5-1e1e72006fa7" providerId="ADAL" clId="{7AF9B601-36A6-49AC-B269-E4DF189EAC3F}" dt="2020-09-04T14:19:49.771" v="1423" actId="478"/>
          <ac:picMkLst>
            <pc:docMk/>
            <pc:sldMk cId="4019373813" sldId="262"/>
            <ac:picMk id="42" creationId="{C2FF5943-184F-4E16-9C13-CEEFB8F8D9D1}"/>
          </ac:picMkLst>
        </pc:picChg>
        <pc:picChg chg="add mod">
          <ac:chgData name="Pamela Alú Coppolecchia" userId="b26a5b4a-ebb7-45a0-89d5-1e1e72006fa7" providerId="ADAL" clId="{7AF9B601-36A6-49AC-B269-E4DF189EAC3F}" dt="2020-09-03T17:48:44.354" v="1162" actId="1076"/>
          <ac:picMkLst>
            <pc:docMk/>
            <pc:sldMk cId="4019373813" sldId="262"/>
            <ac:picMk id="44" creationId="{CE798D17-F35D-4872-8E56-FE8CF5D4F0BB}"/>
          </ac:picMkLst>
        </pc:picChg>
      </pc:sldChg>
      <pc:sldChg chg="addSp delSp modSp new mod setBg">
        <pc:chgData name="Pamela Alú Coppolecchia" userId="b26a5b4a-ebb7-45a0-89d5-1e1e72006fa7" providerId="ADAL" clId="{7AF9B601-36A6-49AC-B269-E4DF189EAC3F}" dt="2020-09-07T16:09:33.615" v="2720" actId="1076"/>
        <pc:sldMkLst>
          <pc:docMk/>
          <pc:sldMk cId="2587714161" sldId="263"/>
        </pc:sldMkLst>
        <pc:spChg chg="del">
          <ac:chgData name="Pamela Alú Coppolecchia" userId="b26a5b4a-ebb7-45a0-89d5-1e1e72006fa7" providerId="ADAL" clId="{7AF9B601-36A6-49AC-B269-E4DF189EAC3F}" dt="2020-09-02T21:41:49.978" v="369" actId="478"/>
          <ac:spMkLst>
            <pc:docMk/>
            <pc:sldMk cId="2587714161" sldId="263"/>
            <ac:spMk id="2" creationId="{1BFA88CB-9118-4324-8408-64784478DACE}"/>
          </ac:spMkLst>
        </pc:spChg>
        <pc:spChg chg="add mod">
          <ac:chgData name="Pamela Alú Coppolecchia" userId="b26a5b4a-ebb7-45a0-89d5-1e1e72006fa7" providerId="ADAL" clId="{7AF9B601-36A6-49AC-B269-E4DF189EAC3F}" dt="2020-09-04T21:30:03.768" v="2111" actId="14100"/>
          <ac:spMkLst>
            <pc:docMk/>
            <pc:sldMk cId="2587714161" sldId="263"/>
            <ac:spMk id="2" creationId="{692FEE0C-11B0-4D44-8500-0EE27B5686E5}"/>
          </ac:spMkLst>
        </pc:spChg>
        <pc:spChg chg="add del mod">
          <ac:chgData name="Pamela Alú Coppolecchia" userId="b26a5b4a-ebb7-45a0-89d5-1e1e72006fa7" providerId="ADAL" clId="{7AF9B601-36A6-49AC-B269-E4DF189EAC3F}" dt="2020-09-04T14:27:05.277" v="1434" actId="478"/>
          <ac:spMkLst>
            <pc:docMk/>
            <pc:sldMk cId="2587714161" sldId="263"/>
            <ac:spMk id="3" creationId="{7C326699-689D-4596-96C1-E65B25E4D770}"/>
          </ac:spMkLst>
        </pc:spChg>
        <pc:spChg chg="del">
          <ac:chgData name="Pamela Alú Coppolecchia" userId="b26a5b4a-ebb7-45a0-89d5-1e1e72006fa7" providerId="ADAL" clId="{7AF9B601-36A6-49AC-B269-E4DF189EAC3F}" dt="2020-09-02T21:41:49.978" v="369" actId="478"/>
          <ac:spMkLst>
            <pc:docMk/>
            <pc:sldMk cId="2587714161" sldId="263"/>
            <ac:spMk id="3" creationId="{D1635FFC-A530-4664-88EB-5139DA46F366}"/>
          </ac:spMkLst>
        </pc:spChg>
        <pc:spChg chg="add del mod">
          <ac:chgData name="Pamela Alú Coppolecchia" userId="b26a5b4a-ebb7-45a0-89d5-1e1e72006fa7" providerId="ADAL" clId="{7AF9B601-36A6-49AC-B269-E4DF189EAC3F}" dt="2020-09-04T21:29:10.593" v="2104" actId="478"/>
          <ac:spMkLst>
            <pc:docMk/>
            <pc:sldMk cId="2587714161" sldId="263"/>
            <ac:spMk id="5" creationId="{AB781FA3-15C5-4B2A-91AC-03A169629370}"/>
          </ac:spMkLst>
        </pc:spChg>
        <pc:spChg chg="add del mod">
          <ac:chgData name="Pamela Alú Coppolecchia" userId="b26a5b4a-ebb7-45a0-89d5-1e1e72006fa7" providerId="ADAL" clId="{7AF9B601-36A6-49AC-B269-E4DF189EAC3F}" dt="2020-09-04T14:27:26.156" v="1442" actId="478"/>
          <ac:spMkLst>
            <pc:docMk/>
            <pc:sldMk cId="2587714161" sldId="263"/>
            <ac:spMk id="7" creationId="{357F9E6B-8198-4E62-A055-7ACCDD78E5C8}"/>
          </ac:spMkLst>
        </pc:spChg>
        <pc:spChg chg="add del mod">
          <ac:chgData name="Pamela Alú Coppolecchia" userId="b26a5b4a-ebb7-45a0-89d5-1e1e72006fa7" providerId="ADAL" clId="{7AF9B601-36A6-49AC-B269-E4DF189EAC3F}" dt="2020-09-04T14:27:26.156" v="1442" actId="478"/>
          <ac:spMkLst>
            <pc:docMk/>
            <pc:sldMk cId="2587714161" sldId="263"/>
            <ac:spMk id="9" creationId="{573324B2-776A-4B8D-9B62-069FBD2EA8DF}"/>
          </ac:spMkLst>
        </pc:spChg>
        <pc:spChg chg="add del mod">
          <ac:chgData name="Pamela Alú Coppolecchia" userId="b26a5b4a-ebb7-45a0-89d5-1e1e72006fa7" providerId="ADAL" clId="{7AF9B601-36A6-49AC-B269-E4DF189EAC3F}" dt="2020-09-04T14:27:23.126" v="1441" actId="478"/>
          <ac:spMkLst>
            <pc:docMk/>
            <pc:sldMk cId="2587714161" sldId="263"/>
            <ac:spMk id="10" creationId="{856C3579-529A-41B4-9BA9-6D7879B4B18F}"/>
          </ac:spMkLst>
        </pc:spChg>
        <pc:spChg chg="add del mod">
          <ac:chgData name="Pamela Alú Coppolecchia" userId="b26a5b4a-ebb7-45a0-89d5-1e1e72006fa7" providerId="ADAL" clId="{7AF9B601-36A6-49AC-B269-E4DF189EAC3F}" dt="2020-09-04T14:27:23.126" v="1441" actId="478"/>
          <ac:spMkLst>
            <pc:docMk/>
            <pc:sldMk cId="2587714161" sldId="263"/>
            <ac:spMk id="11" creationId="{8E59443E-CA2F-4DC0-8E2A-2D4F853B94E4}"/>
          </ac:spMkLst>
        </pc:spChg>
        <pc:spChg chg="add del mod">
          <ac:chgData name="Pamela Alú Coppolecchia" userId="b26a5b4a-ebb7-45a0-89d5-1e1e72006fa7" providerId="ADAL" clId="{7AF9B601-36A6-49AC-B269-E4DF189EAC3F}" dt="2020-09-04T14:29:51.457" v="1574" actId="478"/>
          <ac:spMkLst>
            <pc:docMk/>
            <pc:sldMk cId="2587714161" sldId="263"/>
            <ac:spMk id="13" creationId="{52045BB1-B408-4DB4-AAF7-57B4A4010BAC}"/>
          </ac:spMkLst>
        </pc:spChg>
        <pc:spChg chg="add del mod">
          <ac:chgData name="Pamela Alú Coppolecchia" userId="b26a5b4a-ebb7-45a0-89d5-1e1e72006fa7" providerId="ADAL" clId="{7AF9B601-36A6-49AC-B269-E4DF189EAC3F}" dt="2020-09-04T14:29:51.457" v="1574" actId="478"/>
          <ac:spMkLst>
            <pc:docMk/>
            <pc:sldMk cId="2587714161" sldId="263"/>
            <ac:spMk id="15" creationId="{7CFD3211-4EFF-4423-98B8-32949CCE93D2}"/>
          </ac:spMkLst>
        </pc:spChg>
        <pc:spChg chg="add del mod">
          <ac:chgData name="Pamela Alú Coppolecchia" userId="b26a5b4a-ebb7-45a0-89d5-1e1e72006fa7" providerId="ADAL" clId="{7AF9B601-36A6-49AC-B269-E4DF189EAC3F}" dt="2020-09-04T14:29:51.457" v="1574" actId="478"/>
          <ac:spMkLst>
            <pc:docMk/>
            <pc:sldMk cId="2587714161" sldId="263"/>
            <ac:spMk id="17" creationId="{C63BD20A-EDA7-4C17-8C91-55B84CF439D8}"/>
          </ac:spMkLst>
        </pc:spChg>
        <pc:spChg chg="add del mod">
          <ac:chgData name="Pamela Alú Coppolecchia" userId="b26a5b4a-ebb7-45a0-89d5-1e1e72006fa7" providerId="ADAL" clId="{7AF9B601-36A6-49AC-B269-E4DF189EAC3F}" dt="2020-09-04T14:29:51.457" v="1574" actId="478"/>
          <ac:spMkLst>
            <pc:docMk/>
            <pc:sldMk cId="2587714161" sldId="263"/>
            <ac:spMk id="19" creationId="{48CE29EF-409B-47DB-BC5A-A51CEEA0B784}"/>
          </ac:spMkLst>
        </pc:spChg>
        <pc:spChg chg="add del mod">
          <ac:chgData name="Pamela Alú Coppolecchia" userId="b26a5b4a-ebb7-45a0-89d5-1e1e72006fa7" providerId="ADAL" clId="{7AF9B601-36A6-49AC-B269-E4DF189EAC3F}" dt="2020-09-04T14:29:51.457" v="1574" actId="478"/>
          <ac:spMkLst>
            <pc:docMk/>
            <pc:sldMk cId="2587714161" sldId="263"/>
            <ac:spMk id="21" creationId="{088C0A34-93C4-45EC-93D2-0034D6FEEA03}"/>
          </ac:spMkLst>
        </pc:spChg>
        <pc:spChg chg="add del">
          <ac:chgData name="Pamela Alú Coppolecchia" userId="b26a5b4a-ebb7-45a0-89d5-1e1e72006fa7" providerId="ADAL" clId="{7AF9B601-36A6-49AC-B269-E4DF189EAC3F}" dt="2020-09-04T14:30:27.920" v="1589" actId="478"/>
          <ac:spMkLst>
            <pc:docMk/>
            <pc:sldMk cId="2587714161" sldId="263"/>
            <ac:spMk id="23" creationId="{6F4A5243-B6D0-47EC-BA52-FE8A6677BD6D}"/>
          </ac:spMkLst>
        </pc:spChg>
        <pc:spChg chg="add del mod">
          <ac:chgData name="Pamela Alú Coppolecchia" userId="b26a5b4a-ebb7-45a0-89d5-1e1e72006fa7" providerId="ADAL" clId="{7AF9B601-36A6-49AC-B269-E4DF189EAC3F}" dt="2020-09-04T14:30:25.840" v="1588" actId="478"/>
          <ac:spMkLst>
            <pc:docMk/>
            <pc:sldMk cId="2587714161" sldId="263"/>
            <ac:spMk id="25" creationId="{60C53B98-429A-4098-9E55-76744CFB63F5}"/>
          </ac:spMkLst>
        </pc:spChg>
        <pc:spChg chg="add del mod">
          <ac:chgData name="Pamela Alú Coppolecchia" userId="b26a5b4a-ebb7-45a0-89d5-1e1e72006fa7" providerId="ADAL" clId="{7AF9B601-36A6-49AC-B269-E4DF189EAC3F}" dt="2020-09-04T21:31:01.282" v="2126" actId="478"/>
          <ac:spMkLst>
            <pc:docMk/>
            <pc:sldMk cId="2587714161" sldId="263"/>
            <ac:spMk id="27" creationId="{490D093B-C135-4AC8-BA21-18DC1E42A1DB}"/>
          </ac:spMkLst>
        </pc:spChg>
        <pc:spChg chg="add mod">
          <ac:chgData name="Pamela Alú Coppolecchia" userId="b26a5b4a-ebb7-45a0-89d5-1e1e72006fa7" providerId="ADAL" clId="{7AF9B601-36A6-49AC-B269-E4DF189EAC3F}" dt="2020-09-04T21:33:03.162" v="2144" actId="1076"/>
          <ac:spMkLst>
            <pc:docMk/>
            <pc:sldMk cId="2587714161" sldId="263"/>
            <ac:spMk id="29" creationId="{2B544FFC-D3F0-42F8-AC45-A064D4EEBC97}"/>
          </ac:spMkLst>
        </pc:spChg>
        <pc:spChg chg="add mod">
          <ac:chgData name="Pamela Alú Coppolecchia" userId="b26a5b4a-ebb7-45a0-89d5-1e1e72006fa7" providerId="ADAL" clId="{7AF9B601-36A6-49AC-B269-E4DF189EAC3F}" dt="2020-09-04T21:31:14.775" v="2133" actId="1036"/>
          <ac:spMkLst>
            <pc:docMk/>
            <pc:sldMk cId="2587714161" sldId="263"/>
            <ac:spMk id="31" creationId="{96C55B8E-C2E4-4BB7-9E4D-6535FA052375}"/>
          </ac:spMkLst>
        </pc:spChg>
        <pc:spChg chg="add mod">
          <ac:chgData name="Pamela Alú Coppolecchia" userId="b26a5b4a-ebb7-45a0-89d5-1e1e72006fa7" providerId="ADAL" clId="{7AF9B601-36A6-49AC-B269-E4DF189EAC3F}" dt="2020-09-04T21:30:35.875" v="2118" actId="1076"/>
          <ac:spMkLst>
            <pc:docMk/>
            <pc:sldMk cId="2587714161" sldId="263"/>
            <ac:spMk id="33" creationId="{55E1E0CF-1744-4891-A18B-E9B19627438B}"/>
          </ac:spMkLst>
        </pc:spChg>
        <pc:spChg chg="add mod">
          <ac:chgData name="Pamela Alú Coppolecchia" userId="b26a5b4a-ebb7-45a0-89d5-1e1e72006fa7" providerId="ADAL" clId="{7AF9B601-36A6-49AC-B269-E4DF189EAC3F}" dt="2020-09-04T21:31:19.607" v="2134" actId="1035"/>
          <ac:spMkLst>
            <pc:docMk/>
            <pc:sldMk cId="2587714161" sldId="263"/>
            <ac:spMk id="35" creationId="{CE8A2E98-9E4E-4A96-867D-22F2DE08FF27}"/>
          </ac:spMkLst>
        </pc:spChg>
        <pc:spChg chg="add del mod">
          <ac:chgData name="Pamela Alú Coppolecchia" userId="b26a5b4a-ebb7-45a0-89d5-1e1e72006fa7" providerId="ADAL" clId="{7AF9B601-36A6-49AC-B269-E4DF189EAC3F}" dt="2020-09-04T21:33:00.536" v="2143" actId="1076"/>
          <ac:spMkLst>
            <pc:docMk/>
            <pc:sldMk cId="2587714161" sldId="263"/>
            <ac:spMk id="37" creationId="{A0F60A45-2B38-41F7-9239-8A7FDC391460}"/>
          </ac:spMkLst>
        </pc:spChg>
        <pc:spChg chg="add mod">
          <ac:chgData name="Pamela Alú Coppolecchia" userId="b26a5b4a-ebb7-45a0-89d5-1e1e72006fa7" providerId="ADAL" clId="{7AF9B601-36A6-49AC-B269-E4DF189EAC3F}" dt="2020-09-04T14:36:28.232" v="1703" actId="571"/>
          <ac:spMkLst>
            <pc:docMk/>
            <pc:sldMk cId="2587714161" sldId="263"/>
            <ac:spMk id="38" creationId="{61A8DFA0-BD0A-43EB-A00E-77FC04D502AD}"/>
          </ac:spMkLst>
        </pc:spChg>
        <pc:spChg chg="add mod">
          <ac:chgData name="Pamela Alú Coppolecchia" userId="b26a5b4a-ebb7-45a0-89d5-1e1e72006fa7" providerId="ADAL" clId="{7AF9B601-36A6-49AC-B269-E4DF189EAC3F}" dt="2020-09-04T14:36:28.232" v="1703" actId="571"/>
          <ac:spMkLst>
            <pc:docMk/>
            <pc:sldMk cId="2587714161" sldId="263"/>
            <ac:spMk id="39" creationId="{F720BECC-D69B-4BCF-B058-C03A7A2F16F5}"/>
          </ac:spMkLst>
        </pc:spChg>
        <pc:spChg chg="add mod">
          <ac:chgData name="Pamela Alú Coppolecchia" userId="b26a5b4a-ebb7-45a0-89d5-1e1e72006fa7" providerId="ADAL" clId="{7AF9B601-36A6-49AC-B269-E4DF189EAC3F}" dt="2020-09-04T14:36:28.232" v="1703" actId="571"/>
          <ac:spMkLst>
            <pc:docMk/>
            <pc:sldMk cId="2587714161" sldId="263"/>
            <ac:spMk id="40" creationId="{7DC94DDC-8A97-4C5B-ADA6-790228CAD63E}"/>
          </ac:spMkLst>
        </pc:spChg>
        <pc:spChg chg="add mod">
          <ac:chgData name="Pamela Alú Coppolecchia" userId="b26a5b4a-ebb7-45a0-89d5-1e1e72006fa7" providerId="ADAL" clId="{7AF9B601-36A6-49AC-B269-E4DF189EAC3F}" dt="2020-09-04T14:37:21.123" v="1706" actId="571"/>
          <ac:spMkLst>
            <pc:docMk/>
            <pc:sldMk cId="2587714161" sldId="263"/>
            <ac:spMk id="41" creationId="{BFD1AE1C-7684-49E1-B9BC-8E880862EDB2}"/>
          </ac:spMkLst>
        </pc:spChg>
        <pc:spChg chg="add mod">
          <ac:chgData name="Pamela Alú Coppolecchia" userId="b26a5b4a-ebb7-45a0-89d5-1e1e72006fa7" providerId="ADAL" clId="{7AF9B601-36A6-49AC-B269-E4DF189EAC3F}" dt="2020-09-04T14:37:21.123" v="1706" actId="571"/>
          <ac:spMkLst>
            <pc:docMk/>
            <pc:sldMk cId="2587714161" sldId="263"/>
            <ac:spMk id="42" creationId="{0A8A83EA-312F-4370-A790-524C82CA1DAA}"/>
          </ac:spMkLst>
        </pc:spChg>
        <pc:spChg chg="add del mod">
          <ac:chgData name="Pamela Alú Coppolecchia" userId="b26a5b4a-ebb7-45a0-89d5-1e1e72006fa7" providerId="ADAL" clId="{7AF9B601-36A6-49AC-B269-E4DF189EAC3F}" dt="2020-09-04T14:37:45.970" v="1717" actId="478"/>
          <ac:spMkLst>
            <pc:docMk/>
            <pc:sldMk cId="2587714161" sldId="263"/>
            <ac:spMk id="43" creationId="{A4C05AA9-0A92-4FE9-867E-724587877F6F}"/>
          </ac:spMkLst>
        </pc:spChg>
        <pc:spChg chg="add del mod">
          <ac:chgData name="Pamela Alú Coppolecchia" userId="b26a5b4a-ebb7-45a0-89d5-1e1e72006fa7" providerId="ADAL" clId="{7AF9B601-36A6-49AC-B269-E4DF189EAC3F}" dt="2020-09-04T14:37:39.894" v="1712" actId="478"/>
          <ac:spMkLst>
            <pc:docMk/>
            <pc:sldMk cId="2587714161" sldId="263"/>
            <ac:spMk id="44" creationId="{342FEF47-4D03-4491-9975-48D27601F951}"/>
          </ac:spMkLst>
        </pc:spChg>
        <pc:spChg chg="add del mod">
          <ac:chgData name="Pamela Alú Coppolecchia" userId="b26a5b4a-ebb7-45a0-89d5-1e1e72006fa7" providerId="ADAL" clId="{7AF9B601-36A6-49AC-B269-E4DF189EAC3F}" dt="2020-09-04T14:37:41.269" v="1713" actId="478"/>
          <ac:spMkLst>
            <pc:docMk/>
            <pc:sldMk cId="2587714161" sldId="263"/>
            <ac:spMk id="45" creationId="{D5DA8A41-7DC7-4A31-A682-C45472CB508D}"/>
          </ac:spMkLst>
        </pc:spChg>
        <pc:spChg chg="add del mod">
          <ac:chgData name="Pamela Alú Coppolecchia" userId="b26a5b4a-ebb7-45a0-89d5-1e1e72006fa7" providerId="ADAL" clId="{7AF9B601-36A6-49AC-B269-E4DF189EAC3F}" dt="2020-09-04T14:37:42.437" v="1714" actId="478"/>
          <ac:spMkLst>
            <pc:docMk/>
            <pc:sldMk cId="2587714161" sldId="263"/>
            <ac:spMk id="46" creationId="{5B4A5876-64DC-4529-8DDD-D9170E54B605}"/>
          </ac:spMkLst>
        </pc:spChg>
        <pc:spChg chg="add del mod">
          <ac:chgData name="Pamela Alú Coppolecchia" userId="b26a5b4a-ebb7-45a0-89d5-1e1e72006fa7" providerId="ADAL" clId="{7AF9B601-36A6-49AC-B269-E4DF189EAC3F}" dt="2020-09-04T14:37:43.610" v="1715" actId="478"/>
          <ac:spMkLst>
            <pc:docMk/>
            <pc:sldMk cId="2587714161" sldId="263"/>
            <ac:spMk id="47" creationId="{557466C1-FDB1-402F-902E-FF1BF2A0AD01}"/>
          </ac:spMkLst>
        </pc:spChg>
        <pc:spChg chg="add del mod">
          <ac:chgData name="Pamela Alú Coppolecchia" userId="b26a5b4a-ebb7-45a0-89d5-1e1e72006fa7" providerId="ADAL" clId="{7AF9B601-36A6-49AC-B269-E4DF189EAC3F}" dt="2020-09-04T14:37:44.768" v="1716" actId="478"/>
          <ac:spMkLst>
            <pc:docMk/>
            <pc:sldMk cId="2587714161" sldId="263"/>
            <ac:spMk id="48" creationId="{069B6418-4274-40EA-BCBC-F1EE6C5B1B98}"/>
          </ac:spMkLst>
        </pc:spChg>
        <pc:spChg chg="add del mod">
          <ac:chgData name="Pamela Alú Coppolecchia" userId="b26a5b4a-ebb7-45a0-89d5-1e1e72006fa7" providerId="ADAL" clId="{7AF9B601-36A6-49AC-B269-E4DF189EAC3F}" dt="2020-09-04T14:37:38.574" v="1711" actId="478"/>
          <ac:spMkLst>
            <pc:docMk/>
            <pc:sldMk cId="2587714161" sldId="263"/>
            <ac:spMk id="49" creationId="{9BCD773A-CF64-4A93-8C46-CE2A11C3F68A}"/>
          </ac:spMkLst>
        </pc:spChg>
        <pc:spChg chg="add mod">
          <ac:chgData name="Pamela Alú Coppolecchia" userId="b26a5b4a-ebb7-45a0-89d5-1e1e72006fa7" providerId="ADAL" clId="{7AF9B601-36A6-49AC-B269-E4DF189EAC3F}" dt="2020-09-04T14:38:08.733" v="1725" actId="571"/>
          <ac:spMkLst>
            <pc:docMk/>
            <pc:sldMk cId="2587714161" sldId="263"/>
            <ac:spMk id="50" creationId="{FE26A9D6-B34F-4FD8-B3EF-92402116E2A2}"/>
          </ac:spMkLst>
        </pc:spChg>
        <pc:spChg chg="add mod">
          <ac:chgData name="Pamela Alú Coppolecchia" userId="b26a5b4a-ebb7-45a0-89d5-1e1e72006fa7" providerId="ADAL" clId="{7AF9B601-36A6-49AC-B269-E4DF189EAC3F}" dt="2020-09-04T14:38:08.733" v="1725" actId="571"/>
          <ac:spMkLst>
            <pc:docMk/>
            <pc:sldMk cId="2587714161" sldId="263"/>
            <ac:spMk id="51" creationId="{BE93ECAA-4A90-4CC4-8B42-F609C7A3BC88}"/>
          </ac:spMkLst>
        </pc:spChg>
        <pc:spChg chg="add mod">
          <ac:chgData name="Pamela Alú Coppolecchia" userId="b26a5b4a-ebb7-45a0-89d5-1e1e72006fa7" providerId="ADAL" clId="{7AF9B601-36A6-49AC-B269-E4DF189EAC3F}" dt="2020-09-04T14:38:08.733" v="1725" actId="571"/>
          <ac:spMkLst>
            <pc:docMk/>
            <pc:sldMk cId="2587714161" sldId="263"/>
            <ac:spMk id="52" creationId="{6C3072A3-A0AD-4694-8A11-20B266DAF562}"/>
          </ac:spMkLst>
        </pc:spChg>
        <pc:spChg chg="add mod">
          <ac:chgData name="Pamela Alú Coppolecchia" userId="b26a5b4a-ebb7-45a0-89d5-1e1e72006fa7" providerId="ADAL" clId="{7AF9B601-36A6-49AC-B269-E4DF189EAC3F}" dt="2020-09-04T14:38:08.733" v="1725" actId="571"/>
          <ac:spMkLst>
            <pc:docMk/>
            <pc:sldMk cId="2587714161" sldId="263"/>
            <ac:spMk id="53" creationId="{69FAE2DB-9B40-482B-890B-46E0C83723F3}"/>
          </ac:spMkLst>
        </pc:spChg>
        <pc:spChg chg="add mod">
          <ac:chgData name="Pamela Alú Coppolecchia" userId="b26a5b4a-ebb7-45a0-89d5-1e1e72006fa7" providerId="ADAL" clId="{7AF9B601-36A6-49AC-B269-E4DF189EAC3F}" dt="2020-09-04T14:38:08.733" v="1725" actId="571"/>
          <ac:spMkLst>
            <pc:docMk/>
            <pc:sldMk cId="2587714161" sldId="263"/>
            <ac:spMk id="54" creationId="{93EC8429-4565-4DFF-996D-237317CE2CED}"/>
          </ac:spMkLst>
        </pc:spChg>
        <pc:spChg chg="add mod">
          <ac:chgData name="Pamela Alú Coppolecchia" userId="b26a5b4a-ebb7-45a0-89d5-1e1e72006fa7" providerId="ADAL" clId="{7AF9B601-36A6-49AC-B269-E4DF189EAC3F}" dt="2020-09-04T14:38:08.733" v="1725" actId="571"/>
          <ac:spMkLst>
            <pc:docMk/>
            <pc:sldMk cId="2587714161" sldId="263"/>
            <ac:spMk id="55" creationId="{2F6FC860-30D1-409B-9CDF-8262ECBB0516}"/>
          </ac:spMkLst>
        </pc:spChg>
        <pc:spChg chg="add mod">
          <ac:chgData name="Pamela Alú Coppolecchia" userId="b26a5b4a-ebb7-45a0-89d5-1e1e72006fa7" providerId="ADAL" clId="{7AF9B601-36A6-49AC-B269-E4DF189EAC3F}" dt="2020-09-04T14:38:08.733" v="1725" actId="571"/>
          <ac:spMkLst>
            <pc:docMk/>
            <pc:sldMk cId="2587714161" sldId="263"/>
            <ac:spMk id="56" creationId="{29CC443D-4923-44B1-A478-4C31769A62D8}"/>
          </ac:spMkLst>
        </pc:spChg>
        <pc:spChg chg="add mod">
          <ac:chgData name="Pamela Alú Coppolecchia" userId="b26a5b4a-ebb7-45a0-89d5-1e1e72006fa7" providerId="ADAL" clId="{7AF9B601-36A6-49AC-B269-E4DF189EAC3F}" dt="2020-09-07T16:09:29.700" v="2719" actId="1076"/>
          <ac:spMkLst>
            <pc:docMk/>
            <pc:sldMk cId="2587714161" sldId="263"/>
            <ac:spMk id="58" creationId="{B0ECE24B-A9DC-45DF-9C60-4021A11E9285}"/>
          </ac:spMkLst>
        </pc:spChg>
        <pc:spChg chg="add mod">
          <ac:chgData name="Pamela Alú Coppolecchia" userId="b26a5b4a-ebb7-45a0-89d5-1e1e72006fa7" providerId="ADAL" clId="{7AF9B601-36A6-49AC-B269-E4DF189EAC3F}" dt="2020-09-04T21:30:03.768" v="2111" actId="14100"/>
          <ac:spMkLst>
            <pc:docMk/>
            <pc:sldMk cId="2587714161" sldId="263"/>
            <ac:spMk id="59" creationId="{500579EF-CD08-4174-ADE8-6B01AE8DAEE8}"/>
          </ac:spMkLst>
        </pc:spChg>
        <pc:spChg chg="add mod">
          <ac:chgData name="Pamela Alú Coppolecchia" userId="b26a5b4a-ebb7-45a0-89d5-1e1e72006fa7" providerId="ADAL" clId="{7AF9B601-36A6-49AC-B269-E4DF189EAC3F}" dt="2020-09-04T21:30:30.623" v="2116" actId="1076"/>
          <ac:spMkLst>
            <pc:docMk/>
            <pc:sldMk cId="2587714161" sldId="263"/>
            <ac:spMk id="61" creationId="{98280DCA-C061-47D1-8151-D696627D3B1B}"/>
          </ac:spMkLst>
        </pc:spChg>
        <pc:spChg chg="add mod">
          <ac:chgData name="Pamela Alú Coppolecchia" userId="b26a5b4a-ebb7-45a0-89d5-1e1e72006fa7" providerId="ADAL" clId="{7AF9B601-36A6-49AC-B269-E4DF189EAC3F}" dt="2020-09-04T21:30:38.014" v="2119" actId="1076"/>
          <ac:spMkLst>
            <pc:docMk/>
            <pc:sldMk cId="2587714161" sldId="263"/>
            <ac:spMk id="63" creationId="{6020A080-C91E-4778-A50F-C2C77B7578A2}"/>
          </ac:spMkLst>
        </pc:spChg>
        <pc:spChg chg="add mod">
          <ac:chgData name="Pamela Alú Coppolecchia" userId="b26a5b4a-ebb7-45a0-89d5-1e1e72006fa7" providerId="ADAL" clId="{7AF9B601-36A6-49AC-B269-E4DF189EAC3F}" dt="2020-09-04T21:30:47.382" v="2121" actId="1076"/>
          <ac:spMkLst>
            <pc:docMk/>
            <pc:sldMk cId="2587714161" sldId="263"/>
            <ac:spMk id="65" creationId="{E412200D-96FB-4D30-B0DF-F04C3C4506C0}"/>
          </ac:spMkLst>
        </pc:spChg>
        <pc:spChg chg="add mod">
          <ac:chgData name="Pamela Alú Coppolecchia" userId="b26a5b4a-ebb7-45a0-89d5-1e1e72006fa7" providerId="ADAL" clId="{7AF9B601-36A6-49AC-B269-E4DF189EAC3F}" dt="2020-09-04T21:30:54.235" v="2123" actId="1076"/>
          <ac:spMkLst>
            <pc:docMk/>
            <pc:sldMk cId="2587714161" sldId="263"/>
            <ac:spMk id="67" creationId="{660DC0B4-5BB5-43AF-A3D3-A9461CF55D92}"/>
          </ac:spMkLst>
        </pc:spChg>
        <pc:spChg chg="add mod">
          <ac:chgData name="Pamela Alú Coppolecchia" userId="b26a5b4a-ebb7-45a0-89d5-1e1e72006fa7" providerId="ADAL" clId="{7AF9B601-36A6-49AC-B269-E4DF189EAC3F}" dt="2020-09-07T16:09:33.615" v="2720" actId="1076"/>
          <ac:spMkLst>
            <pc:docMk/>
            <pc:sldMk cId="2587714161" sldId="263"/>
            <ac:spMk id="69" creationId="{60515DD5-42FC-4FC6-9E1A-761783C7E4E4}"/>
          </ac:spMkLst>
        </pc:spChg>
        <pc:spChg chg="add mod">
          <ac:chgData name="Pamela Alú Coppolecchia" userId="b26a5b4a-ebb7-45a0-89d5-1e1e72006fa7" providerId="ADAL" clId="{7AF9B601-36A6-49AC-B269-E4DF189EAC3F}" dt="2020-09-04T21:29:31.445" v="2107" actId="571"/>
          <ac:spMkLst>
            <pc:docMk/>
            <pc:sldMk cId="2587714161" sldId="263"/>
            <ac:spMk id="72" creationId="{BB42AF07-A1B4-444E-90F5-4EEB96C855B6}"/>
          </ac:spMkLst>
        </pc:spChg>
        <pc:picChg chg="add mod">
          <ac:chgData name="Pamela Alú Coppolecchia" userId="b26a5b4a-ebb7-45a0-89d5-1e1e72006fa7" providerId="ADAL" clId="{7AF9B601-36A6-49AC-B269-E4DF189EAC3F}" dt="2020-09-04T21:31:34.731" v="2140" actId="1076"/>
          <ac:picMkLst>
            <pc:docMk/>
            <pc:sldMk cId="2587714161" sldId="263"/>
            <ac:picMk id="71" creationId="{9C401FC5-A2D4-4D83-85F8-39B1BC7F3D48}"/>
          </ac:picMkLst>
        </pc:picChg>
      </pc:sldChg>
      <pc:sldChg chg="add">
        <pc:chgData name="Pamela Alú Coppolecchia" userId="b26a5b4a-ebb7-45a0-89d5-1e1e72006fa7" providerId="ADAL" clId="{7AF9B601-36A6-49AC-B269-E4DF189EAC3F}" dt="2020-09-04T01:09:11.766" v="1379" actId="2890"/>
        <pc:sldMkLst>
          <pc:docMk/>
          <pc:sldMk cId="4138716222" sldId="264"/>
        </pc:sldMkLst>
      </pc:sldChg>
      <pc:sldChg chg="addSp modSp new mod">
        <pc:chgData name="Pamela Alú Coppolecchia" userId="b26a5b4a-ebb7-45a0-89d5-1e1e72006fa7" providerId="ADAL" clId="{7AF9B601-36A6-49AC-B269-E4DF189EAC3F}" dt="2020-09-04T01:09:39.904" v="1387" actId="1076"/>
        <pc:sldMkLst>
          <pc:docMk/>
          <pc:sldMk cId="3558242157" sldId="265"/>
        </pc:sldMkLst>
        <pc:picChg chg="add mod">
          <ac:chgData name="Pamela Alú Coppolecchia" userId="b26a5b4a-ebb7-45a0-89d5-1e1e72006fa7" providerId="ADAL" clId="{7AF9B601-36A6-49AC-B269-E4DF189EAC3F}" dt="2020-09-04T01:09:39.904" v="1387" actId="1076"/>
          <ac:picMkLst>
            <pc:docMk/>
            <pc:sldMk cId="3558242157" sldId="265"/>
            <ac:picMk id="5" creationId="{9932F953-BBDB-4624-9BF4-FA3E45852AD9}"/>
          </ac:picMkLst>
        </pc:picChg>
      </pc:sldChg>
      <pc:sldChg chg="addSp delSp modSp new mod setBg">
        <pc:chgData name="Pamela Alú Coppolecchia" userId="b26a5b4a-ebb7-45a0-89d5-1e1e72006fa7" providerId="ADAL" clId="{7AF9B601-36A6-49AC-B269-E4DF189EAC3F}" dt="2020-09-04T22:01:49.466" v="2314" actId="20577"/>
        <pc:sldMkLst>
          <pc:docMk/>
          <pc:sldMk cId="3614014115" sldId="266"/>
        </pc:sldMkLst>
        <pc:spChg chg="del">
          <ac:chgData name="Pamela Alú Coppolecchia" userId="b26a5b4a-ebb7-45a0-89d5-1e1e72006fa7" providerId="ADAL" clId="{7AF9B601-36A6-49AC-B269-E4DF189EAC3F}" dt="2020-09-04T21:43:23.554" v="2147" actId="478"/>
          <ac:spMkLst>
            <pc:docMk/>
            <pc:sldMk cId="3614014115" sldId="266"/>
            <ac:spMk id="2" creationId="{967C69A0-86FA-41E0-8D39-1091DE1CA370}"/>
          </ac:spMkLst>
        </pc:spChg>
        <pc:spChg chg="del">
          <ac:chgData name="Pamela Alú Coppolecchia" userId="b26a5b4a-ebb7-45a0-89d5-1e1e72006fa7" providerId="ADAL" clId="{7AF9B601-36A6-49AC-B269-E4DF189EAC3F}" dt="2020-09-04T21:43:23.554" v="2147" actId="478"/>
          <ac:spMkLst>
            <pc:docMk/>
            <pc:sldMk cId="3614014115" sldId="266"/>
            <ac:spMk id="3" creationId="{1E4CAEED-47E1-4FD7-BBE5-36A8220580AE}"/>
          </ac:spMkLst>
        </pc:spChg>
        <pc:spChg chg="add mod">
          <ac:chgData name="Pamela Alú Coppolecchia" userId="b26a5b4a-ebb7-45a0-89d5-1e1e72006fa7" providerId="ADAL" clId="{7AF9B601-36A6-49AC-B269-E4DF189EAC3F}" dt="2020-09-04T21:53:53.431" v="2262" actId="1076"/>
          <ac:spMkLst>
            <pc:docMk/>
            <pc:sldMk cId="3614014115" sldId="266"/>
            <ac:spMk id="5" creationId="{C60400F9-B4D7-48B4-BA77-CF30AD4FACE7}"/>
          </ac:spMkLst>
        </pc:spChg>
        <pc:spChg chg="add mod ord">
          <ac:chgData name="Pamela Alú Coppolecchia" userId="b26a5b4a-ebb7-45a0-89d5-1e1e72006fa7" providerId="ADAL" clId="{7AF9B601-36A6-49AC-B269-E4DF189EAC3F}" dt="2020-09-04T21:53:43.428" v="2261" actId="1076"/>
          <ac:spMkLst>
            <pc:docMk/>
            <pc:sldMk cId="3614014115" sldId="266"/>
            <ac:spMk id="7" creationId="{1605FD3C-3C9B-410D-B9C9-6F6A2FCB9DE8}"/>
          </ac:spMkLst>
        </pc:spChg>
        <pc:spChg chg="add mod">
          <ac:chgData name="Pamela Alú Coppolecchia" userId="b26a5b4a-ebb7-45a0-89d5-1e1e72006fa7" providerId="ADAL" clId="{7AF9B601-36A6-49AC-B269-E4DF189EAC3F}" dt="2020-09-04T22:01:39.762" v="2301" actId="1076"/>
          <ac:spMkLst>
            <pc:docMk/>
            <pc:sldMk cId="3614014115" sldId="266"/>
            <ac:spMk id="24" creationId="{60C13D72-5195-4BBD-938D-534E913D9AF8}"/>
          </ac:spMkLst>
        </pc:spChg>
        <pc:spChg chg="add mod">
          <ac:chgData name="Pamela Alú Coppolecchia" userId="b26a5b4a-ebb7-45a0-89d5-1e1e72006fa7" providerId="ADAL" clId="{7AF9B601-36A6-49AC-B269-E4DF189EAC3F}" dt="2020-09-04T22:01:49.466" v="2314" actId="20577"/>
          <ac:spMkLst>
            <pc:docMk/>
            <pc:sldMk cId="3614014115" sldId="266"/>
            <ac:spMk id="26" creationId="{A2A5144D-F7EB-465C-A828-DB071735F737}"/>
          </ac:spMkLst>
        </pc:spChg>
        <pc:picChg chg="add mod modCrop">
          <ac:chgData name="Pamela Alú Coppolecchia" userId="b26a5b4a-ebb7-45a0-89d5-1e1e72006fa7" providerId="ADAL" clId="{7AF9B601-36A6-49AC-B269-E4DF189EAC3F}" dt="2020-09-04T21:53:13.859" v="2257" actId="1076"/>
          <ac:picMkLst>
            <pc:docMk/>
            <pc:sldMk cId="3614014115" sldId="266"/>
            <ac:picMk id="9" creationId="{98F551A8-3175-4B01-BBED-A7E61AD878D7}"/>
          </ac:picMkLst>
        </pc:picChg>
        <pc:picChg chg="add del mod">
          <ac:chgData name="Pamela Alú Coppolecchia" userId="b26a5b4a-ebb7-45a0-89d5-1e1e72006fa7" providerId="ADAL" clId="{7AF9B601-36A6-49AC-B269-E4DF189EAC3F}" dt="2020-09-04T21:52:05.136" v="2236" actId="478"/>
          <ac:picMkLst>
            <pc:docMk/>
            <pc:sldMk cId="3614014115" sldId="266"/>
            <ac:picMk id="11" creationId="{38E497C3-5B6E-4CA1-ADC4-563D837F0D2F}"/>
          </ac:picMkLst>
        </pc:picChg>
        <pc:picChg chg="add del mod">
          <ac:chgData name="Pamela Alú Coppolecchia" userId="b26a5b4a-ebb7-45a0-89d5-1e1e72006fa7" providerId="ADAL" clId="{7AF9B601-36A6-49AC-B269-E4DF189EAC3F}" dt="2020-09-04T21:52:07.198" v="2238" actId="478"/>
          <ac:picMkLst>
            <pc:docMk/>
            <pc:sldMk cId="3614014115" sldId="266"/>
            <ac:picMk id="13" creationId="{CF07E758-F417-4991-8725-48AE989C06FD}"/>
          </ac:picMkLst>
        </pc:picChg>
        <pc:picChg chg="add del mod">
          <ac:chgData name="Pamela Alú Coppolecchia" userId="b26a5b4a-ebb7-45a0-89d5-1e1e72006fa7" providerId="ADAL" clId="{7AF9B601-36A6-49AC-B269-E4DF189EAC3F}" dt="2020-09-04T21:52:06.194" v="2237" actId="478"/>
          <ac:picMkLst>
            <pc:docMk/>
            <pc:sldMk cId="3614014115" sldId="266"/>
            <ac:picMk id="15" creationId="{DB823811-6B70-4C65-9C77-4BA08BC7706C}"/>
          </ac:picMkLst>
        </pc:picChg>
        <pc:picChg chg="add del mod">
          <ac:chgData name="Pamela Alú Coppolecchia" userId="b26a5b4a-ebb7-45a0-89d5-1e1e72006fa7" providerId="ADAL" clId="{7AF9B601-36A6-49AC-B269-E4DF189EAC3F}" dt="2020-09-04T21:52:59.758" v="2253" actId="478"/>
          <ac:picMkLst>
            <pc:docMk/>
            <pc:sldMk cId="3614014115" sldId="266"/>
            <ac:picMk id="17" creationId="{233DC0D8-793C-42E9-AE73-CC0185710C90}"/>
          </ac:picMkLst>
        </pc:picChg>
        <pc:picChg chg="add mod">
          <ac:chgData name="Pamela Alú Coppolecchia" userId="b26a5b4a-ebb7-45a0-89d5-1e1e72006fa7" providerId="ADAL" clId="{7AF9B601-36A6-49AC-B269-E4DF189EAC3F}" dt="2020-09-04T21:53:17.935" v="2259" actId="1076"/>
          <ac:picMkLst>
            <pc:docMk/>
            <pc:sldMk cId="3614014115" sldId="266"/>
            <ac:picMk id="19" creationId="{0BB5D922-F42B-44D8-8112-064B75889438}"/>
          </ac:picMkLst>
        </pc:picChg>
        <pc:picChg chg="add del mod">
          <ac:chgData name="Pamela Alú Coppolecchia" userId="b26a5b4a-ebb7-45a0-89d5-1e1e72006fa7" providerId="ADAL" clId="{7AF9B601-36A6-49AC-B269-E4DF189EAC3F}" dt="2020-09-04T21:52:59.758" v="2253" actId="478"/>
          <ac:picMkLst>
            <pc:docMk/>
            <pc:sldMk cId="3614014115" sldId="266"/>
            <ac:picMk id="20" creationId="{073340ED-10D1-4EE4-93D1-BF870FB7F172}"/>
          </ac:picMkLst>
        </pc:picChg>
        <pc:picChg chg="add del mod">
          <ac:chgData name="Pamela Alú Coppolecchia" userId="b26a5b4a-ebb7-45a0-89d5-1e1e72006fa7" providerId="ADAL" clId="{7AF9B601-36A6-49AC-B269-E4DF189EAC3F}" dt="2020-09-04T21:52:59.758" v="2253" actId="478"/>
          <ac:picMkLst>
            <pc:docMk/>
            <pc:sldMk cId="3614014115" sldId="266"/>
            <ac:picMk id="21" creationId="{E55F0776-674F-4504-BDD4-C28F3B6F87BA}"/>
          </ac:picMkLst>
        </pc:picChg>
        <pc:picChg chg="add mod">
          <ac:chgData name="Pamela Alú Coppolecchia" userId="b26a5b4a-ebb7-45a0-89d5-1e1e72006fa7" providerId="ADAL" clId="{7AF9B601-36A6-49AC-B269-E4DF189EAC3F}" dt="2020-09-04T21:53:15.335" v="2258" actId="1076"/>
          <ac:picMkLst>
            <pc:docMk/>
            <pc:sldMk cId="3614014115" sldId="266"/>
            <ac:picMk id="23" creationId="{844D009E-B9E3-4BCC-A902-268FB51CC129}"/>
          </ac:picMkLst>
        </pc:picChg>
      </pc:sldChg>
      <pc:sldChg chg="delSp new del mod">
        <pc:chgData name="Pamela Alú Coppolecchia" userId="b26a5b4a-ebb7-45a0-89d5-1e1e72006fa7" providerId="ADAL" clId="{7AF9B601-36A6-49AC-B269-E4DF189EAC3F}" dt="2020-09-04T22:26:05.703" v="2628" actId="47"/>
        <pc:sldMkLst>
          <pc:docMk/>
          <pc:sldMk cId="3048733625" sldId="267"/>
        </pc:sldMkLst>
        <pc:spChg chg="del">
          <ac:chgData name="Pamela Alú Coppolecchia" userId="b26a5b4a-ebb7-45a0-89d5-1e1e72006fa7" providerId="ADAL" clId="{7AF9B601-36A6-49AC-B269-E4DF189EAC3F}" dt="2020-09-04T21:54:10.554" v="2264" actId="478"/>
          <ac:spMkLst>
            <pc:docMk/>
            <pc:sldMk cId="3048733625" sldId="267"/>
            <ac:spMk id="2" creationId="{2B4F4D72-9FA5-45BB-9823-5F9AF5584359}"/>
          </ac:spMkLst>
        </pc:spChg>
        <pc:spChg chg="del">
          <ac:chgData name="Pamela Alú Coppolecchia" userId="b26a5b4a-ebb7-45a0-89d5-1e1e72006fa7" providerId="ADAL" clId="{7AF9B601-36A6-49AC-B269-E4DF189EAC3F}" dt="2020-09-04T21:54:10.554" v="2264" actId="478"/>
          <ac:spMkLst>
            <pc:docMk/>
            <pc:sldMk cId="3048733625" sldId="267"/>
            <ac:spMk id="3" creationId="{8DDAD217-24DD-4D59-88C3-307F7DA71D4A}"/>
          </ac:spMkLst>
        </pc:spChg>
      </pc:sldChg>
      <pc:sldChg chg="addSp delSp modSp new mod setBg">
        <pc:chgData name="Pamela Alú Coppolecchia" userId="b26a5b4a-ebb7-45a0-89d5-1e1e72006fa7" providerId="ADAL" clId="{7AF9B601-36A6-49AC-B269-E4DF189EAC3F}" dt="2020-09-04T22:46:50.802" v="2717" actId="1076"/>
        <pc:sldMkLst>
          <pc:docMk/>
          <pc:sldMk cId="2924026232" sldId="268"/>
        </pc:sldMkLst>
        <pc:spChg chg="del">
          <ac:chgData name="Pamela Alú Coppolecchia" userId="b26a5b4a-ebb7-45a0-89d5-1e1e72006fa7" providerId="ADAL" clId="{7AF9B601-36A6-49AC-B269-E4DF189EAC3F}" dt="2020-09-04T22:05:33.987" v="2315" actId="478"/>
          <ac:spMkLst>
            <pc:docMk/>
            <pc:sldMk cId="2924026232" sldId="268"/>
            <ac:spMk id="2" creationId="{1C0CB1F9-5ED9-49E4-980B-2587380FB2CA}"/>
          </ac:spMkLst>
        </pc:spChg>
        <pc:spChg chg="del">
          <ac:chgData name="Pamela Alú Coppolecchia" userId="b26a5b4a-ebb7-45a0-89d5-1e1e72006fa7" providerId="ADAL" clId="{7AF9B601-36A6-49AC-B269-E4DF189EAC3F}" dt="2020-09-04T22:05:33.987" v="2315" actId="478"/>
          <ac:spMkLst>
            <pc:docMk/>
            <pc:sldMk cId="2924026232" sldId="268"/>
            <ac:spMk id="3" creationId="{0A2B636B-96BD-4D5B-B91F-4089AD51DB44}"/>
          </ac:spMkLst>
        </pc:spChg>
        <pc:spChg chg="add del mod">
          <ac:chgData name="Pamela Alú Coppolecchia" userId="b26a5b4a-ebb7-45a0-89d5-1e1e72006fa7" providerId="ADAL" clId="{7AF9B601-36A6-49AC-B269-E4DF189EAC3F}" dt="2020-09-04T22:11:21.748" v="2407" actId="478"/>
          <ac:spMkLst>
            <pc:docMk/>
            <pc:sldMk cId="2924026232" sldId="268"/>
            <ac:spMk id="6" creationId="{93AE749C-1328-4023-BB64-49A2C1ACF7B0}"/>
          </ac:spMkLst>
        </pc:spChg>
        <pc:spChg chg="add del mod">
          <ac:chgData name="Pamela Alú Coppolecchia" userId="b26a5b4a-ebb7-45a0-89d5-1e1e72006fa7" providerId="ADAL" clId="{7AF9B601-36A6-49AC-B269-E4DF189EAC3F}" dt="2020-09-04T22:09:56.425" v="2345"/>
          <ac:spMkLst>
            <pc:docMk/>
            <pc:sldMk cId="2924026232" sldId="268"/>
            <ac:spMk id="8" creationId="{3B279A50-BB70-4DF0-AD6B-8DE535474380}"/>
          </ac:spMkLst>
        </pc:spChg>
        <pc:spChg chg="add mod ord">
          <ac:chgData name="Pamela Alú Coppolecchia" userId="b26a5b4a-ebb7-45a0-89d5-1e1e72006fa7" providerId="ADAL" clId="{7AF9B601-36A6-49AC-B269-E4DF189EAC3F}" dt="2020-09-04T22:33:04.792" v="2715" actId="1076"/>
          <ac:spMkLst>
            <pc:docMk/>
            <pc:sldMk cId="2924026232" sldId="268"/>
            <ac:spMk id="9" creationId="{5D929FD9-6AFE-4C2D-97F6-DCFFA379D45B}"/>
          </ac:spMkLst>
        </pc:spChg>
        <pc:spChg chg="add del">
          <ac:chgData name="Pamela Alú Coppolecchia" userId="b26a5b4a-ebb7-45a0-89d5-1e1e72006fa7" providerId="ADAL" clId="{7AF9B601-36A6-49AC-B269-E4DF189EAC3F}" dt="2020-09-04T22:05:57.560" v="2324" actId="26606"/>
          <ac:spMkLst>
            <pc:docMk/>
            <pc:sldMk cId="2924026232" sldId="268"/>
            <ac:spMk id="10" creationId="{42A4FC2C-047E-45A5-965D-8E1E3BF09BC6}"/>
          </ac:spMkLst>
        </pc:spChg>
        <pc:spChg chg="add del mod">
          <ac:chgData name="Pamela Alú Coppolecchia" userId="b26a5b4a-ebb7-45a0-89d5-1e1e72006fa7" providerId="ADAL" clId="{7AF9B601-36A6-49AC-B269-E4DF189EAC3F}" dt="2020-09-04T22:16:26.740" v="2550" actId="478"/>
          <ac:spMkLst>
            <pc:docMk/>
            <pc:sldMk cId="2924026232" sldId="268"/>
            <ac:spMk id="13" creationId="{E6462CC9-B862-4142-930C-89BC24F5F7BD}"/>
          </ac:spMkLst>
        </pc:spChg>
        <pc:spChg chg="add del mod">
          <ac:chgData name="Pamela Alú Coppolecchia" userId="b26a5b4a-ebb7-45a0-89d5-1e1e72006fa7" providerId="ADAL" clId="{7AF9B601-36A6-49AC-B269-E4DF189EAC3F}" dt="2020-09-04T22:14:11.824" v="2538" actId="478"/>
          <ac:spMkLst>
            <pc:docMk/>
            <pc:sldMk cId="2924026232" sldId="268"/>
            <ac:spMk id="14" creationId="{285A0D67-F4DE-4E42-A5A0-82CD83CB53F8}"/>
          </ac:spMkLst>
        </pc:spChg>
        <pc:spChg chg="add mod">
          <ac:chgData name="Pamela Alú Coppolecchia" userId="b26a5b4a-ebb7-45a0-89d5-1e1e72006fa7" providerId="ADAL" clId="{7AF9B601-36A6-49AC-B269-E4DF189EAC3F}" dt="2020-09-04T22:23:28.176" v="2610" actId="1076"/>
          <ac:spMkLst>
            <pc:docMk/>
            <pc:sldMk cId="2924026232" sldId="268"/>
            <ac:spMk id="16" creationId="{5DF0222F-64C2-48CB-A05B-61404C331913}"/>
          </ac:spMkLst>
        </pc:spChg>
        <pc:spChg chg="add del">
          <ac:chgData name="Pamela Alú Coppolecchia" userId="b26a5b4a-ebb7-45a0-89d5-1e1e72006fa7" providerId="ADAL" clId="{7AF9B601-36A6-49AC-B269-E4DF189EAC3F}" dt="2020-09-04T22:14:11.824" v="2538" actId="478"/>
          <ac:spMkLst>
            <pc:docMk/>
            <pc:sldMk cId="2924026232" sldId="268"/>
            <ac:spMk id="18" creationId="{75D7A2DE-1552-4347-A928-E4E9A8700A6B}"/>
          </ac:spMkLst>
        </pc:spChg>
        <pc:spChg chg="add mod">
          <ac:chgData name="Pamela Alú Coppolecchia" userId="b26a5b4a-ebb7-45a0-89d5-1e1e72006fa7" providerId="ADAL" clId="{7AF9B601-36A6-49AC-B269-E4DF189EAC3F}" dt="2020-09-04T22:23:25.077" v="2608" actId="1076"/>
          <ac:spMkLst>
            <pc:docMk/>
            <pc:sldMk cId="2924026232" sldId="268"/>
            <ac:spMk id="20" creationId="{BC677701-B4C3-47B2-84E4-4E9F0B0F01E7}"/>
          </ac:spMkLst>
        </pc:spChg>
        <pc:spChg chg="add mod">
          <ac:chgData name="Pamela Alú Coppolecchia" userId="b26a5b4a-ebb7-45a0-89d5-1e1e72006fa7" providerId="ADAL" clId="{7AF9B601-36A6-49AC-B269-E4DF189EAC3F}" dt="2020-09-04T22:23:25.077" v="2608" actId="1076"/>
          <ac:spMkLst>
            <pc:docMk/>
            <pc:sldMk cId="2924026232" sldId="268"/>
            <ac:spMk id="22" creationId="{9E3E610D-02A7-422D-B806-136C93E82F6F}"/>
          </ac:spMkLst>
        </pc:spChg>
        <pc:spChg chg="add mod">
          <ac:chgData name="Pamela Alú Coppolecchia" userId="b26a5b4a-ebb7-45a0-89d5-1e1e72006fa7" providerId="ADAL" clId="{7AF9B601-36A6-49AC-B269-E4DF189EAC3F}" dt="2020-09-04T22:23:25.077" v="2608" actId="1076"/>
          <ac:spMkLst>
            <pc:docMk/>
            <pc:sldMk cId="2924026232" sldId="268"/>
            <ac:spMk id="24" creationId="{9756A67C-17FF-45A1-BF7D-495476FD91FC}"/>
          </ac:spMkLst>
        </pc:spChg>
        <pc:spChg chg="add mod ord">
          <ac:chgData name="Pamela Alú Coppolecchia" userId="b26a5b4a-ebb7-45a0-89d5-1e1e72006fa7" providerId="ADAL" clId="{7AF9B601-36A6-49AC-B269-E4DF189EAC3F}" dt="2020-09-04T22:23:36.190" v="2612" actId="1076"/>
          <ac:spMkLst>
            <pc:docMk/>
            <pc:sldMk cId="2924026232" sldId="268"/>
            <ac:spMk id="28" creationId="{DDD79AC0-8A99-4B35-9B6A-7A6F44114A98}"/>
          </ac:spMkLst>
        </pc:spChg>
        <pc:spChg chg="add del mod">
          <ac:chgData name="Pamela Alú Coppolecchia" userId="b26a5b4a-ebb7-45a0-89d5-1e1e72006fa7" providerId="ADAL" clId="{7AF9B601-36A6-49AC-B269-E4DF189EAC3F}" dt="2020-09-04T22:20:46.432" v="2574" actId="478"/>
          <ac:spMkLst>
            <pc:docMk/>
            <pc:sldMk cId="2924026232" sldId="268"/>
            <ac:spMk id="30" creationId="{656C9C28-AC78-4D5E-A879-424D1AE74435}"/>
          </ac:spMkLst>
        </pc:spChg>
        <pc:spChg chg="add mod">
          <ac:chgData name="Pamela Alú Coppolecchia" userId="b26a5b4a-ebb7-45a0-89d5-1e1e72006fa7" providerId="ADAL" clId="{7AF9B601-36A6-49AC-B269-E4DF189EAC3F}" dt="2020-09-04T22:23:25.077" v="2608" actId="1076"/>
          <ac:spMkLst>
            <pc:docMk/>
            <pc:sldMk cId="2924026232" sldId="268"/>
            <ac:spMk id="31" creationId="{019F3356-AABC-4B12-B6D5-587609D75C59}"/>
          </ac:spMkLst>
        </pc:spChg>
        <pc:spChg chg="add del">
          <ac:chgData name="Pamela Alú Coppolecchia" userId="b26a5b4a-ebb7-45a0-89d5-1e1e72006fa7" providerId="ADAL" clId="{7AF9B601-36A6-49AC-B269-E4DF189EAC3F}" dt="2020-09-04T22:22:31.658" v="2605" actId="478"/>
          <ac:spMkLst>
            <pc:docMk/>
            <pc:sldMk cId="2924026232" sldId="268"/>
            <ac:spMk id="33" creationId="{8AD64121-8616-4297-A39C-BF987C3E2202}"/>
          </ac:spMkLst>
        </pc:spChg>
        <pc:spChg chg="add mod">
          <ac:chgData name="Pamela Alú Coppolecchia" userId="b26a5b4a-ebb7-45a0-89d5-1e1e72006fa7" providerId="ADAL" clId="{7AF9B601-36A6-49AC-B269-E4DF189EAC3F}" dt="2020-09-04T22:23:25.077" v="2608" actId="1076"/>
          <ac:spMkLst>
            <pc:docMk/>
            <pc:sldMk cId="2924026232" sldId="268"/>
            <ac:spMk id="35" creationId="{3922F446-658D-431F-A8AE-3FCE6A9CA9B2}"/>
          </ac:spMkLst>
        </pc:spChg>
        <pc:spChg chg="add mod">
          <ac:chgData name="Pamela Alú Coppolecchia" userId="b26a5b4a-ebb7-45a0-89d5-1e1e72006fa7" providerId="ADAL" clId="{7AF9B601-36A6-49AC-B269-E4DF189EAC3F}" dt="2020-09-04T22:23:25.077" v="2608" actId="1076"/>
          <ac:spMkLst>
            <pc:docMk/>
            <pc:sldMk cId="2924026232" sldId="268"/>
            <ac:spMk id="37" creationId="{0A5F6ABD-2CB5-416A-B6C5-262A6DDDA819}"/>
          </ac:spMkLst>
        </pc:spChg>
        <pc:spChg chg="add mod">
          <ac:chgData name="Pamela Alú Coppolecchia" userId="b26a5b4a-ebb7-45a0-89d5-1e1e72006fa7" providerId="ADAL" clId="{7AF9B601-36A6-49AC-B269-E4DF189EAC3F}" dt="2020-09-04T22:46:50.802" v="2717" actId="1076"/>
          <ac:spMkLst>
            <pc:docMk/>
            <pc:sldMk cId="2924026232" sldId="268"/>
            <ac:spMk id="39" creationId="{336FD126-93DD-4C96-847C-0C5EED9DA76F}"/>
          </ac:spMkLst>
        </pc:spChg>
        <pc:spChg chg="add mod">
          <ac:chgData name="Pamela Alú Coppolecchia" userId="b26a5b4a-ebb7-45a0-89d5-1e1e72006fa7" providerId="ADAL" clId="{7AF9B601-36A6-49AC-B269-E4DF189EAC3F}" dt="2020-09-04T22:24:11.257" v="2627" actId="14100"/>
          <ac:spMkLst>
            <pc:docMk/>
            <pc:sldMk cId="2924026232" sldId="268"/>
            <ac:spMk id="41" creationId="{37757552-EBD1-4CB4-A970-129C92459277}"/>
          </ac:spMkLst>
        </pc:spChg>
        <pc:picChg chg="add del mod modCrop">
          <ac:chgData name="Pamela Alú Coppolecchia" userId="b26a5b4a-ebb7-45a0-89d5-1e1e72006fa7" providerId="ADAL" clId="{7AF9B601-36A6-49AC-B269-E4DF189EAC3F}" dt="2020-09-04T22:18:05.451" v="2553" actId="478"/>
          <ac:picMkLst>
            <pc:docMk/>
            <pc:sldMk cId="2924026232" sldId="268"/>
            <ac:picMk id="5" creationId="{0F827654-2478-4B8A-A92F-2DE11B66BF51}"/>
          </ac:picMkLst>
        </pc:picChg>
        <pc:picChg chg="add mod modCrop">
          <ac:chgData name="Pamela Alú Coppolecchia" userId="b26a5b4a-ebb7-45a0-89d5-1e1e72006fa7" providerId="ADAL" clId="{7AF9B601-36A6-49AC-B269-E4DF189EAC3F}" dt="2020-09-04T22:22:44.426" v="2606" actId="1036"/>
          <ac:picMkLst>
            <pc:docMk/>
            <pc:sldMk cId="2924026232" sldId="268"/>
            <ac:picMk id="26" creationId="{E5F47E6D-2784-46B7-A819-6C544423C358}"/>
          </ac:picMkLst>
        </pc:picChg>
      </pc:sldChg>
      <pc:sldChg chg="addSp delSp modSp new mod">
        <pc:chgData name="Pamela Alú Coppolecchia" userId="b26a5b4a-ebb7-45a0-89d5-1e1e72006fa7" providerId="ADAL" clId="{7AF9B601-36A6-49AC-B269-E4DF189EAC3F}" dt="2020-09-04T22:26:42.166" v="2631" actId="27614"/>
        <pc:sldMkLst>
          <pc:docMk/>
          <pc:sldMk cId="2747267940" sldId="269"/>
        </pc:sldMkLst>
        <pc:spChg chg="del">
          <ac:chgData name="Pamela Alú Coppolecchia" userId="b26a5b4a-ebb7-45a0-89d5-1e1e72006fa7" providerId="ADAL" clId="{7AF9B601-36A6-49AC-B269-E4DF189EAC3F}" dt="2020-09-04T22:26:37.604" v="2630" actId="931"/>
          <ac:spMkLst>
            <pc:docMk/>
            <pc:sldMk cId="2747267940" sldId="269"/>
            <ac:spMk id="3" creationId="{150FD577-D69F-4D5D-A726-B7A9838FC5D5}"/>
          </ac:spMkLst>
        </pc:spChg>
        <pc:picChg chg="add mod">
          <ac:chgData name="Pamela Alú Coppolecchia" userId="b26a5b4a-ebb7-45a0-89d5-1e1e72006fa7" providerId="ADAL" clId="{7AF9B601-36A6-49AC-B269-E4DF189EAC3F}" dt="2020-09-04T22:26:42.166" v="2631" actId="27614"/>
          <ac:picMkLst>
            <pc:docMk/>
            <pc:sldMk cId="2747267940" sldId="269"/>
            <ac:picMk id="5" creationId="{3C7B1EA0-B7F8-4BF6-9C15-436BF53910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5E2C4-622E-49FD-AA33-41C7BCBC6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493123-5099-4751-8431-2C3EA4BF4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9E63DE-F250-4DEA-B9A2-05D96C77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F70CFE-5013-443E-95E2-6DA8E042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45FFB-5FDA-4415-973F-3AA056A4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848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AD142-67FD-48F2-9BC3-68E3702C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5F6130-C948-40DC-BCBD-3C56E89B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CDFEB-5DDB-4FE6-8F49-65545436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AA8479-4A55-474C-B63E-3AD3A5DD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97EB3D-FB82-4BB0-BB44-9D7C7705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671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E52239-A1F6-41A2-8838-180BBE235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63CEA3-B7C6-4BE9-86F0-CEAE860FB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15AFD-AFB9-4EEA-A19B-B555E23D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FDAA51-AEDF-4E94-BFE0-98612525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D997C8-2574-4966-ABEE-9125EE65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8611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CE70B-C55D-4DA8-9779-1D649FC1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A3837A-3E75-42F2-8499-2BB2E3145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C921C-35CE-45CB-ADF4-620C1A30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CF85A2-8761-4B16-9181-C231C5B0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48C385-576D-4533-AF14-1986AFEF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733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09757-F9C8-4D83-B513-292413B4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BDC623-193B-49A7-A8FB-3D0013A7B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0E4023-137D-4EDF-AE10-82E2C9E92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12C184-5ACD-4905-AB20-C50DDDF4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512A65-5CE8-4109-9F67-3154AA5A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114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738E71-8D6F-4A4D-A9CD-42E06F1B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0C59F5-2DE5-4210-BC2C-082115D9C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031D76-BC48-4989-9AAC-3572ACCAC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6224CB-B708-4392-8C75-5522BFC1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AB69FD-0A15-4CFA-93AE-57046333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9CF15A-5523-4CB0-9434-0DBB1277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790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9FC93-BD23-4646-B8C5-04A08E61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ABAA06-F23E-4184-BCE9-A5659EEB3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651C6A3-2725-423A-803F-84A022521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FD09F0-DCAE-4C04-A102-7C9CD11BB8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423C138-B802-4AC7-88EE-5F7AFCB3E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18CDBE2-AC53-4919-867D-93D38871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0840CBA-5245-4391-99EA-6AA37EFF5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C56DFA-3E35-4EC6-912C-78959F7D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6519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72AAB-CEF2-4258-9FD8-6677467E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4C96198-5734-4BE3-B7AD-4EFB904BF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596677-5BA6-49AE-B908-39B945DD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7A6BA0-D39C-41DA-99A7-31591413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453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C58076-35C0-4A6B-8707-CB2C6EB4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4AD03E6-28B5-4610-B7DB-5A47FC58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FBCD4A-7692-4B37-844E-AC34D9D8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505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0298F-764C-4B60-8556-6E8FA2997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9305C9-9B17-4B63-9273-164ADB71F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95B46D-A5B8-43EA-A326-2919AA77E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79C944-8A65-4F74-89F3-65C4E9BEF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76B837-DAB2-4A93-9C78-F2F830B4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DFBBC1-C747-4CDA-902A-DBFD33BC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17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130BD-70AE-430D-84A4-3D7D2E3EC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8A74EB-C395-4EE7-9E4D-FE33BBE1D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05F515-6AB9-403D-BC27-A433FA0F6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F8589B-F636-4AE7-B6F2-FD12A473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44C0C7-5476-4C1B-AA64-C6135D05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3EBA6D-159B-4B5E-974D-0216033C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405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E310B2-8979-4571-9CE2-6FD7E8B9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E99A26-10B7-4994-AAFB-DA9F83189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BDA10F-4409-4AF6-97E9-31CE36113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26515-9E28-4C93-8245-17C85A1A1A34}" type="datetimeFigureOut">
              <a:rPr lang="es-CL" smtClean="0"/>
              <a:t>07-09-2020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F6ACB-AABD-4336-BE8D-B9D69646D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BEBC42-4A93-448E-B9CC-7B84B01A4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866D3-31C2-4DBD-A23D-CFCC0CEF03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777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olores, colores | Circulo cromatico de colores, Circulo cromatico, Teoria  del color">
            <a:extLst>
              <a:ext uri="{FF2B5EF4-FFF2-40B4-BE49-F238E27FC236}">
                <a16:creationId xmlns:a16="http://schemas.microsoft.com/office/drawing/2014/main" id="{06819AF8-206F-47AE-ACD4-CF3134E7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28" y="-74844"/>
            <a:ext cx="7053943" cy="70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7338E74F-1F1B-46C8-BF3B-BEDE021AA878}"/>
              </a:ext>
            </a:extLst>
          </p:cNvPr>
          <p:cNvSpPr/>
          <p:nvPr/>
        </p:nvSpPr>
        <p:spPr>
          <a:xfrm rot="13488653">
            <a:off x="6450221" y="757017"/>
            <a:ext cx="1513654" cy="3115778"/>
          </a:xfrm>
          <a:prstGeom prst="triangle">
            <a:avLst/>
          </a:prstGeom>
          <a:noFill/>
          <a:ln w="5715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L" sz="1100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1402822A-0576-44B7-A6A6-B4C9F12BDB0F}"/>
              </a:ext>
            </a:extLst>
          </p:cNvPr>
          <p:cNvSpPr/>
          <p:nvPr/>
        </p:nvSpPr>
        <p:spPr>
          <a:xfrm rot="2658721">
            <a:off x="4183271" y="3062067"/>
            <a:ext cx="1513654" cy="3115778"/>
          </a:xfrm>
          <a:prstGeom prst="triangle">
            <a:avLst/>
          </a:prstGeom>
          <a:noFill/>
          <a:ln w="5715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CL" sz="110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557C5261-9BD0-4B9B-BAF9-0E604185704C}"/>
              </a:ext>
            </a:extLst>
          </p:cNvPr>
          <p:cNvSpPr/>
          <p:nvPr/>
        </p:nvSpPr>
        <p:spPr>
          <a:xfrm>
            <a:off x="10774017" y="1205948"/>
            <a:ext cx="329814" cy="715617"/>
          </a:xfrm>
          <a:prstGeom prst="ellipse">
            <a:avLst/>
          </a:prstGeom>
          <a:solidFill>
            <a:srgbClr val="02B5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2430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92FEE0C-11B0-4D44-8500-0EE27B5686E5}"/>
              </a:ext>
            </a:extLst>
          </p:cNvPr>
          <p:cNvSpPr/>
          <p:nvPr/>
        </p:nvSpPr>
        <p:spPr>
          <a:xfrm>
            <a:off x="1029294" y="5726377"/>
            <a:ext cx="6422384" cy="714965"/>
          </a:xfrm>
          <a:prstGeom prst="rect">
            <a:avLst/>
          </a:prstGeom>
          <a:solidFill>
            <a:srgbClr val="00776A">
              <a:alpha val="67843"/>
            </a:srgbClr>
          </a:solidFill>
          <a:ln>
            <a:solidFill>
              <a:srgbClr val="003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B544FFC-D3F0-42F8-AC45-A064D4EEBC97}"/>
              </a:ext>
            </a:extLst>
          </p:cNvPr>
          <p:cNvSpPr/>
          <p:nvPr/>
        </p:nvSpPr>
        <p:spPr>
          <a:xfrm>
            <a:off x="4482216" y="2732458"/>
            <a:ext cx="4913062" cy="702798"/>
          </a:xfrm>
          <a:prstGeom prst="rect">
            <a:avLst/>
          </a:prstGeom>
          <a:solidFill>
            <a:srgbClr val="00776A">
              <a:alpha val="67843"/>
            </a:srgbClr>
          </a:solidFill>
          <a:ln>
            <a:solidFill>
              <a:srgbClr val="003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6C55B8E-C2E4-4BB7-9E4D-6535FA052375}"/>
              </a:ext>
            </a:extLst>
          </p:cNvPr>
          <p:cNvSpPr/>
          <p:nvPr/>
        </p:nvSpPr>
        <p:spPr>
          <a:xfrm>
            <a:off x="3874241" y="3522827"/>
            <a:ext cx="5276418" cy="702798"/>
          </a:xfrm>
          <a:prstGeom prst="rect">
            <a:avLst/>
          </a:prstGeom>
          <a:solidFill>
            <a:srgbClr val="00776A">
              <a:alpha val="67843"/>
            </a:srgbClr>
          </a:solidFill>
          <a:ln>
            <a:solidFill>
              <a:srgbClr val="003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5E1E0CF-1744-4891-A18B-E9B19627438B}"/>
              </a:ext>
            </a:extLst>
          </p:cNvPr>
          <p:cNvSpPr/>
          <p:nvPr/>
        </p:nvSpPr>
        <p:spPr>
          <a:xfrm>
            <a:off x="2926666" y="4252184"/>
            <a:ext cx="5677041" cy="702612"/>
          </a:xfrm>
          <a:prstGeom prst="rect">
            <a:avLst/>
          </a:prstGeom>
          <a:solidFill>
            <a:srgbClr val="00776A">
              <a:alpha val="67843"/>
            </a:srgbClr>
          </a:solidFill>
          <a:ln>
            <a:solidFill>
              <a:srgbClr val="003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CE8A2E98-9E4E-4A96-867D-22F2DE08FF27}"/>
              </a:ext>
            </a:extLst>
          </p:cNvPr>
          <p:cNvSpPr/>
          <p:nvPr/>
        </p:nvSpPr>
        <p:spPr>
          <a:xfrm>
            <a:off x="2100197" y="4991865"/>
            <a:ext cx="6031080" cy="715337"/>
          </a:xfrm>
          <a:prstGeom prst="rect">
            <a:avLst/>
          </a:prstGeom>
          <a:solidFill>
            <a:srgbClr val="00776A">
              <a:alpha val="67843"/>
            </a:srgbClr>
          </a:solidFill>
          <a:ln>
            <a:solidFill>
              <a:srgbClr val="003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0F60A45-2B38-41F7-9239-8A7FDC391460}"/>
              </a:ext>
            </a:extLst>
          </p:cNvPr>
          <p:cNvSpPr/>
          <p:nvPr/>
        </p:nvSpPr>
        <p:spPr>
          <a:xfrm>
            <a:off x="5555037" y="1959040"/>
            <a:ext cx="4161507" cy="702798"/>
          </a:xfrm>
          <a:prstGeom prst="rect">
            <a:avLst/>
          </a:prstGeom>
          <a:solidFill>
            <a:srgbClr val="00776A">
              <a:alpha val="67843"/>
            </a:srgbClr>
          </a:solidFill>
          <a:ln>
            <a:solidFill>
              <a:srgbClr val="003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B0ECE24B-A9DC-45DF-9C60-4021A11E9285}"/>
              </a:ext>
            </a:extLst>
          </p:cNvPr>
          <p:cNvSpPr txBox="1"/>
          <p:nvPr/>
        </p:nvSpPr>
        <p:spPr>
          <a:xfrm>
            <a:off x="3047325" y="380398"/>
            <a:ext cx="6671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Así lo haremos 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500579EF-CD08-4174-ADE8-6B01AE8DAEE8}"/>
              </a:ext>
            </a:extLst>
          </p:cNvPr>
          <p:cNvSpPr txBox="1"/>
          <p:nvPr/>
        </p:nvSpPr>
        <p:spPr>
          <a:xfrm>
            <a:off x="1747323" y="5815882"/>
            <a:ext cx="5677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95000"/>
                  </a:schemeClr>
                </a:solidFill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Identificamos tu propiedad ideal ajustándonos a tus necesidades </a:t>
            </a:r>
            <a:endParaRPr lang="es-CL" sz="1600" dirty="0">
              <a:solidFill>
                <a:schemeClr val="bg1">
                  <a:lumMod val="95000"/>
                </a:schemeClr>
              </a:solidFill>
              <a:effectLst/>
              <a:latin typeface="Rubik-Regular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98280DCA-C061-47D1-8151-D696627D3B1B}"/>
              </a:ext>
            </a:extLst>
          </p:cNvPr>
          <p:cNvSpPr txBox="1"/>
          <p:nvPr/>
        </p:nvSpPr>
        <p:spPr>
          <a:xfrm>
            <a:off x="2635430" y="5170657"/>
            <a:ext cx="4734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95000"/>
                  </a:schemeClr>
                </a:solidFill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Te ayudamos a gestionar el crédito hipotecario en USA</a:t>
            </a:r>
            <a:endParaRPr lang="es-CL" sz="1600" dirty="0">
              <a:solidFill>
                <a:schemeClr val="bg1">
                  <a:lumMod val="95000"/>
                </a:schemeClr>
              </a:solidFill>
              <a:effectLst/>
              <a:latin typeface="Rubik-Regular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6020A080-C91E-4778-A50F-C2C77B7578A2}"/>
              </a:ext>
            </a:extLst>
          </p:cNvPr>
          <p:cNvSpPr txBox="1"/>
          <p:nvPr/>
        </p:nvSpPr>
        <p:spPr>
          <a:xfrm>
            <a:off x="3047325" y="4431390"/>
            <a:ext cx="5435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95000"/>
                  </a:schemeClr>
                </a:solidFill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Gestionamos el proceso administrativo y legal de tu propiedad </a:t>
            </a:r>
            <a:endParaRPr lang="es-CL" sz="1600" dirty="0">
              <a:solidFill>
                <a:schemeClr val="bg1">
                  <a:lumMod val="95000"/>
                </a:schemeClr>
              </a:solidFill>
              <a:effectLst/>
              <a:latin typeface="Rubik-Regular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E412200D-96FB-4D30-B0DF-F04C3C4506C0}"/>
              </a:ext>
            </a:extLst>
          </p:cNvPr>
          <p:cNvSpPr txBox="1"/>
          <p:nvPr/>
        </p:nvSpPr>
        <p:spPr>
          <a:xfrm>
            <a:off x="4219740" y="3623460"/>
            <a:ext cx="309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95000"/>
                  </a:schemeClr>
                </a:solidFill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Te entregamos titulo de propiedad </a:t>
            </a:r>
            <a:endParaRPr lang="es-CL" sz="1600" dirty="0">
              <a:solidFill>
                <a:schemeClr val="bg1">
                  <a:lumMod val="95000"/>
                </a:schemeClr>
              </a:solidFill>
              <a:effectLst/>
              <a:latin typeface="Rubik-Regular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660DC0B4-5BB5-43AF-A3D3-A9461CF55D92}"/>
              </a:ext>
            </a:extLst>
          </p:cNvPr>
          <p:cNvSpPr txBox="1"/>
          <p:nvPr/>
        </p:nvSpPr>
        <p:spPr>
          <a:xfrm>
            <a:off x="5023388" y="2899357"/>
            <a:ext cx="3177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95000"/>
                  </a:schemeClr>
                </a:solidFill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Conseguimos al arrendatario ideal</a:t>
            </a:r>
            <a:endParaRPr lang="es-CL" sz="1600" dirty="0">
              <a:solidFill>
                <a:schemeClr val="bg1">
                  <a:lumMod val="95000"/>
                </a:schemeClr>
              </a:solidFill>
              <a:effectLst/>
              <a:latin typeface="Rubik-Regular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60515DD5-42FC-4FC6-9E1A-761783C7E4E4}"/>
              </a:ext>
            </a:extLst>
          </p:cNvPr>
          <p:cNvSpPr txBox="1"/>
          <p:nvPr/>
        </p:nvSpPr>
        <p:spPr>
          <a:xfrm>
            <a:off x="5720036" y="2135078"/>
            <a:ext cx="4161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95000"/>
                  </a:schemeClr>
                </a:solidFill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Genera renta y disfruta una propiedad en USA</a:t>
            </a:r>
            <a:endParaRPr lang="es-CL" sz="1600" dirty="0">
              <a:solidFill>
                <a:schemeClr val="bg1">
                  <a:lumMod val="95000"/>
                </a:schemeClr>
              </a:solidFill>
              <a:effectLst/>
              <a:latin typeface="Rubik-Regular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" name="Gráfico 70" descr="Andar">
            <a:extLst>
              <a:ext uri="{FF2B5EF4-FFF2-40B4-BE49-F238E27FC236}">
                <a16:creationId xmlns:a16="http://schemas.microsoft.com/office/drawing/2014/main" id="{9C401FC5-A2D4-4D83-85F8-39B1BC7F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656" y="4549468"/>
            <a:ext cx="1109226" cy="110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14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60400F9-B4D7-48B4-BA77-CF30AD4FACE7}"/>
              </a:ext>
            </a:extLst>
          </p:cNvPr>
          <p:cNvSpPr txBox="1"/>
          <p:nvPr/>
        </p:nvSpPr>
        <p:spPr>
          <a:xfrm>
            <a:off x="593067" y="1705382"/>
            <a:ext cx="57394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>
                <a:solidFill>
                  <a:srgbClr val="EE4117"/>
                </a:solidFill>
                <a:latin typeface="Century Gothic" panose="020B0502020202020204" pitchFamily="34" charset="0"/>
              </a:rPr>
              <a:t>Somos </a:t>
            </a:r>
            <a:r>
              <a:rPr lang="es-MX" sz="3600" b="1" dirty="0" err="1">
                <a:solidFill>
                  <a:srgbClr val="EE4117"/>
                </a:solidFill>
                <a:latin typeface="Century Gothic" panose="020B0502020202020204" pitchFamily="34" charset="0"/>
              </a:rPr>
              <a:t>realtors</a:t>
            </a:r>
            <a:r>
              <a:rPr lang="es-MX" sz="3600" b="1" dirty="0">
                <a:solidFill>
                  <a:srgbClr val="EE4117"/>
                </a:solidFill>
                <a:latin typeface="Century Gothic" panose="020B0502020202020204" pitchFamily="34" charset="0"/>
              </a:rPr>
              <a:t> Certificados en USA con Representación en Chile </a:t>
            </a:r>
            <a:endParaRPr lang="es-CL" sz="3600" b="1" dirty="0">
              <a:solidFill>
                <a:srgbClr val="EE4117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Imagen 8" descr="Mujer sonriendo para la cámara con un fondo blanco&#10;&#10;Descripción generada automáticamente">
            <a:extLst>
              <a:ext uri="{FF2B5EF4-FFF2-40B4-BE49-F238E27FC236}">
                <a16:creationId xmlns:a16="http://schemas.microsoft.com/office/drawing/2014/main" id="{98F551A8-3175-4B01-BBED-A7E61AD87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t="10470" r="14226" b="6266"/>
          <a:stretch/>
        </p:blipFill>
        <p:spPr>
          <a:xfrm>
            <a:off x="7001301" y="1064524"/>
            <a:ext cx="1664306" cy="19482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05FD3C-3C9B-410D-B9C9-6F6A2FCB9DE8}"/>
              </a:ext>
            </a:extLst>
          </p:cNvPr>
          <p:cNvSpPr txBox="1"/>
          <p:nvPr/>
        </p:nvSpPr>
        <p:spPr>
          <a:xfrm>
            <a:off x="593067" y="4015854"/>
            <a:ext cx="5739495" cy="86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400" b="1" dirty="0">
                <a:solidFill>
                  <a:srgbClr val="003F37"/>
                </a:solidFill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Hemos apoyado a más de XXX clientes a tomar una </a:t>
            </a:r>
            <a:r>
              <a:rPr lang="es-MX" sz="2400" b="1" dirty="0">
                <a:solidFill>
                  <a:srgbClr val="003F37"/>
                </a:solidFill>
                <a:effectLst/>
                <a:latin typeface="FuturaPT"/>
                <a:ea typeface="Calibri" panose="020F0502020204030204" pitchFamily="34" charset="0"/>
                <a:cs typeface="Times New Roman" panose="02020603050405020304" pitchFamily="18" charset="0"/>
              </a:rPr>
              <a:t>decisión inteligente </a:t>
            </a:r>
            <a:endParaRPr lang="es-CL" sz="2400" b="1" dirty="0">
              <a:solidFill>
                <a:srgbClr val="003F37"/>
              </a:solidFill>
              <a:effectLst/>
              <a:latin typeface="FuturaP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agen 18" descr="Mujer sonriendo para la cámara con un fondo blanco&#10;&#10;Descripción generada automáticamente">
            <a:extLst>
              <a:ext uri="{FF2B5EF4-FFF2-40B4-BE49-F238E27FC236}">
                <a16:creationId xmlns:a16="http://schemas.microsoft.com/office/drawing/2014/main" id="{0BB5D922-F42B-44D8-8112-064B75889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t="10470" r="14226" b="6266"/>
          <a:stretch/>
        </p:blipFill>
        <p:spPr>
          <a:xfrm>
            <a:off x="9471544" y="2454891"/>
            <a:ext cx="1664306" cy="1948218"/>
          </a:xfrm>
          <a:prstGeom prst="rect">
            <a:avLst/>
          </a:prstGeom>
        </p:spPr>
      </p:pic>
      <p:pic>
        <p:nvPicPr>
          <p:cNvPr id="23" name="Imagen 22" descr="Mujer sonriendo para la cámara con un fondo blanco&#10;&#10;Descripción generada automáticamente">
            <a:extLst>
              <a:ext uri="{FF2B5EF4-FFF2-40B4-BE49-F238E27FC236}">
                <a16:creationId xmlns:a16="http://schemas.microsoft.com/office/drawing/2014/main" id="{844D009E-B9E3-4BCC-A902-268FB51CC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t="10470" r="14226" b="6266"/>
          <a:stretch/>
        </p:blipFill>
        <p:spPr>
          <a:xfrm>
            <a:off x="7001301" y="3845258"/>
            <a:ext cx="1664306" cy="1948218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60C13D72-5195-4BBD-938D-534E913D9AF8}"/>
              </a:ext>
            </a:extLst>
          </p:cNvPr>
          <p:cNvSpPr txBox="1"/>
          <p:nvPr/>
        </p:nvSpPr>
        <p:spPr>
          <a:xfrm>
            <a:off x="6530092" y="6256660"/>
            <a:ext cx="260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Representantes en Chile</a:t>
            </a:r>
            <a:endParaRPr lang="es-CL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2A5144D-F7EB-465C-A828-DB071735F737}"/>
              </a:ext>
            </a:extLst>
          </p:cNvPr>
          <p:cNvSpPr txBox="1"/>
          <p:nvPr/>
        </p:nvSpPr>
        <p:spPr>
          <a:xfrm>
            <a:off x="9136815" y="6256660"/>
            <a:ext cx="260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Representantes en USA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14014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DDD79AC0-8A99-4B35-9B6A-7A6F44114A98}"/>
              </a:ext>
            </a:extLst>
          </p:cNvPr>
          <p:cNvSpPr/>
          <p:nvPr/>
        </p:nvSpPr>
        <p:spPr>
          <a:xfrm>
            <a:off x="-19050" y="0"/>
            <a:ext cx="6115050" cy="6857999"/>
          </a:xfrm>
          <a:prstGeom prst="rect">
            <a:avLst/>
          </a:prstGeom>
          <a:solidFill>
            <a:srgbClr val="003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D929FD9-6AFE-4C2D-97F6-DCFFA379D45B}"/>
              </a:ext>
            </a:extLst>
          </p:cNvPr>
          <p:cNvSpPr txBox="1"/>
          <p:nvPr/>
        </p:nvSpPr>
        <p:spPr>
          <a:xfrm>
            <a:off x="522512" y="567301"/>
            <a:ext cx="8436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>
                <a:solidFill>
                  <a:srgbClr val="F45213"/>
                </a:solidFill>
                <a:latin typeface="Century Gothic" panose="020B0502020202020204" pitchFamily="34" charset="0"/>
              </a:rPr>
              <a:t>Conversemos</a:t>
            </a:r>
            <a:endParaRPr lang="es-CL" sz="3600" b="1" dirty="0">
              <a:solidFill>
                <a:srgbClr val="F45213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DF0222F-64C2-48CB-A05B-61404C331913}"/>
              </a:ext>
            </a:extLst>
          </p:cNvPr>
          <p:cNvSpPr txBox="1"/>
          <p:nvPr/>
        </p:nvSpPr>
        <p:spPr>
          <a:xfrm>
            <a:off x="1069061" y="135511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2"/>
                </a:solidFill>
                <a:latin typeface="Rubik-Regular"/>
              </a:rPr>
              <a:t>¿Cómo te llamas? </a:t>
            </a:r>
            <a:endParaRPr lang="es-CL" sz="2000" dirty="0">
              <a:solidFill>
                <a:schemeClr val="bg2"/>
              </a:solidFill>
              <a:latin typeface="Rubik-Regular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C677701-B4C3-47B2-84E4-4E9F0B0F01E7}"/>
              </a:ext>
            </a:extLst>
          </p:cNvPr>
          <p:cNvSpPr txBox="1"/>
          <p:nvPr/>
        </p:nvSpPr>
        <p:spPr>
          <a:xfrm>
            <a:off x="972809" y="3583648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>
              <a:defRPr sz="2000">
                <a:solidFill>
                  <a:schemeClr val="bg2"/>
                </a:solidFill>
                <a:latin typeface="Rubik-Regular"/>
              </a:defRPr>
            </a:lvl1pPr>
          </a:lstStyle>
          <a:p>
            <a:r>
              <a:rPr lang="es-MX" dirty="0"/>
              <a:t>¿Y tu celular?</a:t>
            </a:r>
            <a:endParaRPr lang="es-CL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E3E610D-02A7-422D-B806-136C93E82F6F}"/>
              </a:ext>
            </a:extLst>
          </p:cNvPr>
          <p:cNvSpPr txBox="1"/>
          <p:nvPr/>
        </p:nvSpPr>
        <p:spPr>
          <a:xfrm>
            <a:off x="1053019" y="2469381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>
              <a:defRPr sz="2000">
                <a:solidFill>
                  <a:schemeClr val="bg2"/>
                </a:solidFill>
                <a:latin typeface="Rubik-Regular"/>
              </a:defRPr>
            </a:lvl1pPr>
          </a:lstStyle>
          <a:p>
            <a:r>
              <a:rPr lang="es-MX" dirty="0"/>
              <a:t>¿Cuál es tu mail?</a:t>
            </a:r>
            <a:endParaRPr lang="es-CL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756A67C-17FF-45A1-BF7D-495476FD91FC}"/>
              </a:ext>
            </a:extLst>
          </p:cNvPr>
          <p:cNvSpPr txBox="1"/>
          <p:nvPr/>
        </p:nvSpPr>
        <p:spPr>
          <a:xfrm>
            <a:off x="972809" y="4699498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>
              <a:defRPr sz="2000">
                <a:solidFill>
                  <a:schemeClr val="bg2"/>
                </a:solidFill>
                <a:latin typeface="Rubik-Regular"/>
              </a:defRPr>
            </a:lvl1pPr>
          </a:lstStyle>
          <a:p>
            <a:r>
              <a:rPr lang="es-MX" dirty="0"/>
              <a:t>¿Qué estas buscando?</a:t>
            </a:r>
            <a:endParaRPr lang="es-CL" dirty="0"/>
          </a:p>
        </p:txBody>
      </p:sp>
      <p:pic>
        <p:nvPicPr>
          <p:cNvPr id="26" name="Imagen 25" descr="Una calle con edificios de fondo&#10;&#10;Descripción generada automáticamente">
            <a:extLst>
              <a:ext uri="{FF2B5EF4-FFF2-40B4-BE49-F238E27FC236}">
                <a16:creationId xmlns:a16="http://schemas.microsoft.com/office/drawing/2014/main" id="{E5F47E6D-2784-46B7-A819-6C544423C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0"/>
          <a:stretch/>
        </p:blipFill>
        <p:spPr>
          <a:xfrm>
            <a:off x="6096000" y="1"/>
            <a:ext cx="6115050" cy="6858000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019F3356-AABC-4B12-B6D5-587609D75C59}"/>
              </a:ext>
            </a:extLst>
          </p:cNvPr>
          <p:cNvSpPr/>
          <p:nvPr/>
        </p:nvSpPr>
        <p:spPr>
          <a:xfrm>
            <a:off x="1168194" y="1876296"/>
            <a:ext cx="346509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922F446-658D-431F-A8AE-3FCE6A9CA9B2}"/>
              </a:ext>
            </a:extLst>
          </p:cNvPr>
          <p:cNvSpPr/>
          <p:nvPr/>
        </p:nvSpPr>
        <p:spPr>
          <a:xfrm>
            <a:off x="1168193" y="3115775"/>
            <a:ext cx="346509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A5F6ABD-2CB5-416A-B6C5-262A6DDDA819}"/>
              </a:ext>
            </a:extLst>
          </p:cNvPr>
          <p:cNvSpPr/>
          <p:nvPr/>
        </p:nvSpPr>
        <p:spPr>
          <a:xfrm>
            <a:off x="1168193" y="4141573"/>
            <a:ext cx="346509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36FD126-93DD-4C96-847C-0C5EED9DA76F}"/>
              </a:ext>
            </a:extLst>
          </p:cNvPr>
          <p:cNvSpPr/>
          <p:nvPr/>
        </p:nvSpPr>
        <p:spPr>
          <a:xfrm>
            <a:off x="1168193" y="5204347"/>
            <a:ext cx="3465095" cy="681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37757552-EBD1-4CB4-A970-129C92459277}"/>
              </a:ext>
            </a:extLst>
          </p:cNvPr>
          <p:cNvSpPr/>
          <p:nvPr/>
        </p:nvSpPr>
        <p:spPr>
          <a:xfrm>
            <a:off x="2024571" y="6062606"/>
            <a:ext cx="1665114" cy="434488"/>
          </a:xfrm>
          <a:prstGeom prst="roundRect">
            <a:avLst>
              <a:gd name="adj" fmla="val 50000"/>
            </a:avLst>
          </a:prstGeom>
          <a:solidFill>
            <a:srgbClr val="F45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rgbClr val="003F37"/>
                </a:solidFill>
                <a:latin typeface="FuturaPT"/>
              </a:rPr>
              <a:t>ENVIAR</a:t>
            </a:r>
            <a:endParaRPr lang="es-CL" sz="1600" b="1" dirty="0">
              <a:solidFill>
                <a:srgbClr val="003F37"/>
              </a:solidFill>
              <a:latin typeface="FuturaPT"/>
            </a:endParaRPr>
          </a:p>
        </p:txBody>
      </p:sp>
    </p:spTree>
    <p:extLst>
      <p:ext uri="{BB962C8B-B14F-4D97-AF65-F5344CB8AC3E}">
        <p14:creationId xmlns:p14="http://schemas.microsoft.com/office/powerpoint/2010/main" val="292402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Vista de una ciudad con edificios altos al fondo&#10;&#10;Descripción generada automáticamente">
            <a:extLst>
              <a:ext uri="{FF2B5EF4-FFF2-40B4-BE49-F238E27FC236}">
                <a16:creationId xmlns:a16="http://schemas.microsoft.com/office/drawing/2014/main" id="{CDC958C0-CDBB-46BC-AF67-BB108A6D0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1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Vista de una ciudad junto a un cuerpo de agua&#10;&#10;Descripción generada automáticamente">
            <a:extLst>
              <a:ext uri="{FF2B5EF4-FFF2-40B4-BE49-F238E27FC236}">
                <a16:creationId xmlns:a16="http://schemas.microsoft.com/office/drawing/2014/main" id="{F575A605-A337-450D-9355-2C9E3447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31" y="0"/>
            <a:ext cx="10177669" cy="6785113"/>
          </a:xfrm>
        </p:spPr>
      </p:pic>
    </p:spTree>
    <p:extLst>
      <p:ext uri="{BB962C8B-B14F-4D97-AF65-F5344CB8AC3E}">
        <p14:creationId xmlns:p14="http://schemas.microsoft.com/office/powerpoint/2010/main" val="169820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uarto&#10;&#10;Descripción generada automáticamente">
            <a:extLst>
              <a:ext uri="{FF2B5EF4-FFF2-40B4-BE49-F238E27FC236}">
                <a16:creationId xmlns:a16="http://schemas.microsoft.com/office/drawing/2014/main" id="{1F83F61C-E4FC-4257-AD89-B09F14B9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69" y="-13824"/>
            <a:ext cx="9148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6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6D636-2AC6-48DF-AF80-19F40AEA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53A8F4-3555-4572-8B54-885CF0844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Vista de una ciudad junto al agua&#10;&#10;Descripción generada automáticamente">
            <a:extLst>
              <a:ext uri="{FF2B5EF4-FFF2-40B4-BE49-F238E27FC236}">
                <a16:creationId xmlns:a16="http://schemas.microsoft.com/office/drawing/2014/main" id="{9932F953-BBDB-4624-9BF4-FA3E45852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6"/>
          <a:stretch/>
        </p:blipFill>
        <p:spPr>
          <a:xfrm>
            <a:off x="0" y="0"/>
            <a:ext cx="12192000" cy="63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9A258-15AB-4AC7-ABFB-C9609C92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Marcador de contenido 4" descr="Una calle con edificios de fondo&#10;&#10;Descripción generada automáticamente">
            <a:extLst>
              <a:ext uri="{FF2B5EF4-FFF2-40B4-BE49-F238E27FC236}">
                <a16:creationId xmlns:a16="http://schemas.microsoft.com/office/drawing/2014/main" id="{3C7B1EA0-B7F8-4BF6-9C15-436BF5391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65" y="1825625"/>
            <a:ext cx="3481070" cy="4351338"/>
          </a:xfrm>
        </p:spPr>
      </p:pic>
    </p:spTree>
    <p:extLst>
      <p:ext uri="{BB962C8B-B14F-4D97-AF65-F5344CB8AC3E}">
        <p14:creationId xmlns:p14="http://schemas.microsoft.com/office/powerpoint/2010/main" val="274726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354496B4-AAB8-44B2-9702-7A9AD65EB7A9}"/>
              </a:ext>
            </a:extLst>
          </p:cNvPr>
          <p:cNvSpPr/>
          <p:nvPr/>
        </p:nvSpPr>
        <p:spPr>
          <a:xfrm>
            <a:off x="0" y="0"/>
            <a:ext cx="12192000" cy="707941"/>
          </a:xfrm>
          <a:prstGeom prst="rect">
            <a:avLst/>
          </a:prstGeom>
          <a:solidFill>
            <a:srgbClr val="89A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0F26EE-6439-4883-937E-3B3BDB6F9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Vista de una ciudad junto al agua&#10;&#10;Descripción generada automáticamente">
            <a:extLst>
              <a:ext uri="{FF2B5EF4-FFF2-40B4-BE49-F238E27FC236}">
                <a16:creationId xmlns:a16="http://schemas.microsoft.com/office/drawing/2014/main" id="{0E1F234A-CD5B-42CB-9381-1711BF2F0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6"/>
          <a:stretch/>
        </p:blipFill>
        <p:spPr>
          <a:xfrm>
            <a:off x="0" y="707941"/>
            <a:ext cx="12192000" cy="63425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5245D1E-F1B3-42A3-AE0A-3A3BA753679F}"/>
              </a:ext>
            </a:extLst>
          </p:cNvPr>
          <p:cNvSpPr/>
          <p:nvPr/>
        </p:nvSpPr>
        <p:spPr>
          <a:xfrm>
            <a:off x="0" y="0"/>
            <a:ext cx="12192000" cy="7050504"/>
          </a:xfrm>
          <a:prstGeom prst="rect">
            <a:avLst/>
          </a:prstGeom>
          <a:solidFill>
            <a:srgbClr val="003F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3F156E-6DE3-444A-A496-B67BCBE6EE12}"/>
              </a:ext>
            </a:extLst>
          </p:cNvPr>
          <p:cNvSpPr txBox="1"/>
          <p:nvPr/>
        </p:nvSpPr>
        <p:spPr>
          <a:xfrm>
            <a:off x="326333" y="1609485"/>
            <a:ext cx="1121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Somos el puente para invertir y manejar tus bienes raíces en el sur de la Florida </a:t>
            </a:r>
            <a:endParaRPr lang="es-CL" sz="3600" dirty="0">
              <a:latin typeface="Century Gothic" panose="020B0502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0D88C7-BA72-4B0B-AB1A-188F541A4E74}"/>
              </a:ext>
            </a:extLst>
          </p:cNvPr>
          <p:cNvSpPr txBox="1"/>
          <p:nvPr/>
        </p:nvSpPr>
        <p:spPr>
          <a:xfrm>
            <a:off x="1000540" y="3325197"/>
            <a:ext cx="1019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FFFFFF"/>
                </a:solidFill>
                <a:latin typeface="Rubik-Regular"/>
              </a:rPr>
              <a:t>Sea para invertir o vivir te damos las herramientas para tomar una decisión inteligente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C43F194-9370-40DF-B6DC-7598B2232157}"/>
              </a:ext>
            </a:extLst>
          </p:cNvPr>
          <p:cNvSpPr/>
          <p:nvPr/>
        </p:nvSpPr>
        <p:spPr>
          <a:xfrm>
            <a:off x="4107389" y="4748744"/>
            <a:ext cx="3977222" cy="484833"/>
          </a:xfrm>
          <a:prstGeom prst="roundRect">
            <a:avLst>
              <a:gd name="adj" fmla="val 50000"/>
            </a:avLst>
          </a:prstGeom>
          <a:solidFill>
            <a:srgbClr val="F45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" b="1" dirty="0">
                <a:solidFill>
                  <a:srgbClr val="003F37"/>
                </a:solidFill>
                <a:latin typeface="FuturaPT"/>
              </a:rPr>
              <a:t>CONOCE NUEVAS OPORTUNIDADES</a:t>
            </a:r>
            <a:endParaRPr lang="es-CL" sz="1500" b="1" dirty="0">
              <a:solidFill>
                <a:srgbClr val="003F37"/>
              </a:solidFill>
              <a:latin typeface="FuturaP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694251-CEA4-444A-961D-6EE0D6A580A5}"/>
              </a:ext>
            </a:extLst>
          </p:cNvPr>
          <p:cNvSpPr txBox="1"/>
          <p:nvPr/>
        </p:nvSpPr>
        <p:spPr>
          <a:xfrm>
            <a:off x="5563623" y="149473"/>
            <a:ext cx="45105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b="1" dirty="0">
                <a:solidFill>
                  <a:schemeClr val="bg1"/>
                </a:solidFill>
                <a:latin typeface="FuturaPT"/>
              </a:rPr>
              <a:t>OPORTUNIDADES       PROCESO      NOSOTROS</a:t>
            </a:r>
            <a:endParaRPr lang="es-CL" sz="1500" b="1" dirty="0">
              <a:solidFill>
                <a:schemeClr val="bg1"/>
              </a:solidFill>
              <a:latin typeface="FuturaPT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7D9707D-1A61-4F34-8160-92E58F004F63}"/>
              </a:ext>
            </a:extLst>
          </p:cNvPr>
          <p:cNvSpPr/>
          <p:nvPr/>
        </p:nvSpPr>
        <p:spPr>
          <a:xfrm>
            <a:off x="10152950" y="116066"/>
            <a:ext cx="1752339" cy="434488"/>
          </a:xfrm>
          <a:prstGeom prst="roundRect">
            <a:avLst>
              <a:gd name="adj" fmla="val 50000"/>
            </a:avLst>
          </a:prstGeom>
          <a:solidFill>
            <a:srgbClr val="F45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rgbClr val="003F37"/>
                </a:solidFill>
                <a:latin typeface="FuturaPT"/>
              </a:rPr>
              <a:t>CONTÁCTANOS</a:t>
            </a:r>
            <a:endParaRPr lang="es-CL" sz="1600" b="1" dirty="0">
              <a:solidFill>
                <a:srgbClr val="003F37"/>
              </a:solidFill>
              <a:latin typeface="FuturaP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777234B-E25D-459E-8CBB-5D297199DBDC}"/>
              </a:ext>
            </a:extLst>
          </p:cNvPr>
          <p:cNvSpPr txBox="1"/>
          <p:nvPr/>
        </p:nvSpPr>
        <p:spPr>
          <a:xfrm>
            <a:off x="662608" y="131355"/>
            <a:ext cx="2463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Agatha Real </a:t>
            </a:r>
            <a:r>
              <a:rPr lang="es-MX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State</a:t>
            </a:r>
            <a:r>
              <a:rPr lang="es-MX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s-CL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71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49ACE-C8ED-472A-9FCC-40C4936B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F62A8C-C569-4A02-8FCC-A01243C48BF8}"/>
              </a:ext>
            </a:extLst>
          </p:cNvPr>
          <p:cNvSpPr/>
          <p:nvPr/>
        </p:nvSpPr>
        <p:spPr>
          <a:xfrm>
            <a:off x="0" y="92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5B3D4CB-3938-4E27-8900-3DA2A62A4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3" b="23101"/>
          <a:stretch/>
        </p:blipFill>
        <p:spPr bwMode="auto">
          <a:xfrm>
            <a:off x="507787" y="145581"/>
            <a:ext cx="5376723" cy="37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A0C8787-F568-4E81-82CF-3A056590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47" y="136366"/>
            <a:ext cx="5554272" cy="37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0CCC78D-ECB7-4D41-A465-6277BE55EF19}"/>
              </a:ext>
            </a:extLst>
          </p:cNvPr>
          <p:cNvSpPr txBox="1"/>
          <p:nvPr/>
        </p:nvSpPr>
        <p:spPr>
          <a:xfrm>
            <a:off x="535043" y="4101613"/>
            <a:ext cx="3550268" cy="47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Departamento ubicado en </a:t>
            </a:r>
            <a:r>
              <a:rPr lang="es-MX" sz="1200" dirty="0" err="1"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Downtown</a:t>
            </a:r>
            <a:r>
              <a:rPr lang="es-MX" sz="1200" dirty="0"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 Miami. Vista al mar cerca de </a:t>
            </a:r>
            <a:r>
              <a:rPr lang="es-MX" sz="1200" dirty="0"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s-MX" sz="1200" dirty="0"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olphin </a:t>
            </a:r>
            <a:r>
              <a:rPr lang="es-MX" sz="1200" dirty="0"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s-MX" sz="1200" dirty="0"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endParaRPr lang="es-CL" sz="1200" dirty="0">
              <a:effectLst/>
              <a:latin typeface="Rubik-Regular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21C7313B-E440-40B0-A0AF-F241BD0E3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555177"/>
              </p:ext>
            </p:extLst>
          </p:nvPr>
        </p:nvGraphicFramePr>
        <p:xfrm>
          <a:off x="2169897" y="4714113"/>
          <a:ext cx="3310820" cy="152887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55410">
                  <a:extLst>
                    <a:ext uri="{9D8B030D-6E8A-4147-A177-3AD203B41FA5}">
                      <a16:colId xmlns:a16="http://schemas.microsoft.com/office/drawing/2014/main" val="3741799432"/>
                    </a:ext>
                  </a:extLst>
                </a:gridCol>
                <a:gridCol w="1655410">
                  <a:extLst>
                    <a:ext uri="{9D8B030D-6E8A-4147-A177-3AD203B41FA5}">
                      <a16:colId xmlns:a16="http://schemas.microsoft.com/office/drawing/2014/main" val="3186297751"/>
                    </a:ext>
                  </a:extLst>
                </a:gridCol>
              </a:tblGrid>
              <a:tr h="305775">
                <a:tc>
                  <a:txBody>
                    <a:bodyPr/>
                    <a:lstStyle/>
                    <a:p>
                      <a:r>
                        <a:rPr lang="es-MX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Arriendo mensual</a:t>
                      </a:r>
                      <a:endParaRPr lang="es-CL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USD   2.000</a:t>
                      </a:r>
                      <a:endParaRPr lang="es-CL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094428"/>
                  </a:ext>
                </a:extLst>
              </a:tr>
              <a:tr h="305775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Arriendo </a:t>
                      </a:r>
                      <a:r>
                        <a:rPr lang="es-MX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(*)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USD   24.000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026066"/>
                  </a:ext>
                </a:extLst>
              </a:tr>
              <a:tr h="305775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Costos asociados</a:t>
                      </a:r>
                      <a:r>
                        <a:rPr kumimoji="0" lang="es-MX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(*)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USD  -12.800 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018124"/>
                  </a:ext>
                </a:extLst>
              </a:tr>
              <a:tr h="305775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Utilidad </a:t>
                      </a:r>
                      <a:r>
                        <a:rPr kumimoji="0" lang="es-MX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(*)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USD   11.200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414297"/>
                  </a:ext>
                </a:extLst>
              </a:tr>
              <a:tr h="305775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Utilidad % </a:t>
                      </a:r>
                      <a:r>
                        <a:rPr kumimoji="0" lang="es-MX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(*)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4,48%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270724"/>
                  </a:ext>
                </a:extLst>
              </a:tr>
            </a:tbl>
          </a:graphicData>
        </a:graphic>
      </p:graphicFrame>
      <p:pic>
        <p:nvPicPr>
          <p:cNvPr id="27" name="Gráfico 26" descr="Cama">
            <a:extLst>
              <a:ext uri="{FF2B5EF4-FFF2-40B4-BE49-F238E27FC236}">
                <a16:creationId xmlns:a16="http://schemas.microsoft.com/office/drawing/2014/main" id="{D4470CAE-301E-4904-9880-C5D926B74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47" y="5827792"/>
            <a:ext cx="499854" cy="292389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F871FAC2-4B17-490E-A3BA-F38FF26EBFB4}"/>
              </a:ext>
            </a:extLst>
          </p:cNvPr>
          <p:cNvSpPr txBox="1"/>
          <p:nvPr/>
        </p:nvSpPr>
        <p:spPr>
          <a:xfrm>
            <a:off x="780937" y="5270952"/>
            <a:ext cx="2817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ubik-Regular"/>
              </a:rPr>
              <a:t>1</a:t>
            </a:r>
            <a:endParaRPr lang="es-CL" sz="1300" dirty="0">
              <a:solidFill>
                <a:schemeClr val="tx1">
                  <a:lumMod val="85000"/>
                  <a:lumOff val="15000"/>
                </a:schemeClr>
              </a:solidFill>
              <a:latin typeface="Rubik-Regular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718F109-9C7D-4B0C-A735-C5B7BD7F925F}"/>
              </a:ext>
            </a:extLst>
          </p:cNvPr>
          <p:cNvSpPr txBox="1"/>
          <p:nvPr/>
        </p:nvSpPr>
        <p:spPr>
          <a:xfrm>
            <a:off x="712782" y="5838203"/>
            <a:ext cx="2817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ubik-Regular"/>
              </a:rPr>
              <a:t>2</a:t>
            </a:r>
            <a:endParaRPr lang="es-CL" sz="1300" dirty="0">
              <a:solidFill>
                <a:schemeClr val="tx1">
                  <a:lumMod val="85000"/>
                  <a:lumOff val="15000"/>
                </a:schemeClr>
              </a:solidFill>
              <a:latin typeface="Rubik-Regular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707D17E-A2C8-439B-959E-19249BD6CE64}"/>
              </a:ext>
            </a:extLst>
          </p:cNvPr>
          <p:cNvSpPr txBox="1"/>
          <p:nvPr/>
        </p:nvSpPr>
        <p:spPr>
          <a:xfrm>
            <a:off x="780937" y="4817485"/>
            <a:ext cx="6863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ubik-Regular"/>
              </a:rPr>
              <a:t>72m</a:t>
            </a:r>
            <a:r>
              <a:rPr lang="es-CL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ubik-Regular"/>
              </a:rPr>
              <a:t>²</a:t>
            </a:r>
            <a:endParaRPr lang="es-CL" sz="1300" dirty="0">
              <a:solidFill>
                <a:schemeClr val="tx1">
                  <a:lumMod val="85000"/>
                  <a:lumOff val="15000"/>
                </a:schemeClr>
              </a:solidFill>
              <a:latin typeface="Rubik-Regular"/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2122D10B-7E7F-4939-BE75-D3DF503482FD}"/>
              </a:ext>
            </a:extLst>
          </p:cNvPr>
          <p:cNvSpPr/>
          <p:nvPr/>
        </p:nvSpPr>
        <p:spPr>
          <a:xfrm>
            <a:off x="4080133" y="3420106"/>
            <a:ext cx="1804377" cy="484833"/>
          </a:xfrm>
          <a:prstGeom prst="roundRect">
            <a:avLst>
              <a:gd name="adj" fmla="val 0"/>
            </a:avLst>
          </a:prstGeom>
          <a:solidFill>
            <a:srgbClr val="003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" b="1" dirty="0">
                <a:solidFill>
                  <a:srgbClr val="FBFBFB"/>
                </a:solidFill>
                <a:latin typeface="FuturaPT"/>
              </a:rPr>
              <a:t>USD 100.000</a:t>
            </a:r>
            <a:endParaRPr lang="es-CL" sz="1500" b="1" dirty="0">
              <a:solidFill>
                <a:srgbClr val="FBFBFB"/>
              </a:solidFill>
              <a:latin typeface="FuturaPT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1FE8E39-2524-4AD4-97B0-5F0C2CF42923}"/>
              </a:ext>
            </a:extLst>
          </p:cNvPr>
          <p:cNvSpPr txBox="1"/>
          <p:nvPr/>
        </p:nvSpPr>
        <p:spPr>
          <a:xfrm>
            <a:off x="6404737" y="4149918"/>
            <a:ext cx="3550268" cy="47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Departamento ubicado en </a:t>
            </a:r>
            <a:r>
              <a:rPr lang="es-MX" sz="1200" dirty="0" err="1"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Downtown</a:t>
            </a:r>
            <a:r>
              <a:rPr lang="es-MX" sz="1200" dirty="0"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 Miami. Vista al mar cerca de </a:t>
            </a:r>
            <a:r>
              <a:rPr lang="es-MX" sz="1200" dirty="0"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s-MX" sz="1200" dirty="0"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olphin </a:t>
            </a:r>
            <a:r>
              <a:rPr lang="es-MX" sz="1200" dirty="0"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s-MX" sz="1200" dirty="0">
                <a:effectLst/>
                <a:latin typeface="Rubik-Regular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endParaRPr lang="es-CL" sz="1200" dirty="0">
              <a:effectLst/>
              <a:latin typeface="Rubik-Regular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Tabla 23">
            <a:extLst>
              <a:ext uri="{FF2B5EF4-FFF2-40B4-BE49-F238E27FC236}">
                <a16:creationId xmlns:a16="http://schemas.microsoft.com/office/drawing/2014/main" id="{24E6C67E-EC35-4679-976E-1F7C7181B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149231"/>
              </p:ext>
            </p:extLst>
          </p:nvPr>
        </p:nvGraphicFramePr>
        <p:xfrm>
          <a:off x="7267352" y="4742809"/>
          <a:ext cx="3310820" cy="152887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55410">
                  <a:extLst>
                    <a:ext uri="{9D8B030D-6E8A-4147-A177-3AD203B41FA5}">
                      <a16:colId xmlns:a16="http://schemas.microsoft.com/office/drawing/2014/main" val="3741799432"/>
                    </a:ext>
                  </a:extLst>
                </a:gridCol>
                <a:gridCol w="1655410">
                  <a:extLst>
                    <a:ext uri="{9D8B030D-6E8A-4147-A177-3AD203B41FA5}">
                      <a16:colId xmlns:a16="http://schemas.microsoft.com/office/drawing/2014/main" val="3186297751"/>
                    </a:ext>
                  </a:extLst>
                </a:gridCol>
              </a:tblGrid>
              <a:tr h="305775">
                <a:tc>
                  <a:txBody>
                    <a:bodyPr/>
                    <a:lstStyle/>
                    <a:p>
                      <a:r>
                        <a:rPr lang="es-MX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Arriendo mensual</a:t>
                      </a:r>
                      <a:endParaRPr lang="es-CL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USD   2.000</a:t>
                      </a:r>
                      <a:endParaRPr lang="es-CL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094428"/>
                  </a:ext>
                </a:extLst>
              </a:tr>
              <a:tr h="305775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Arriendo anual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USD   24.000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026066"/>
                  </a:ext>
                </a:extLst>
              </a:tr>
              <a:tr h="305775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Costos asociados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USD  -12.800 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018124"/>
                  </a:ext>
                </a:extLst>
              </a:tr>
              <a:tr h="305775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Utilidad 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USD   11.200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414297"/>
                  </a:ext>
                </a:extLst>
              </a:tr>
              <a:tr h="305775"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Utilidad %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4,48%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ubik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270724"/>
                  </a:ext>
                </a:extLst>
              </a:tr>
            </a:tbl>
          </a:graphicData>
        </a:graphic>
      </p:graphicFrame>
      <p:pic>
        <p:nvPicPr>
          <p:cNvPr id="44" name="Gráfico 43" descr="Cama">
            <a:extLst>
              <a:ext uri="{FF2B5EF4-FFF2-40B4-BE49-F238E27FC236}">
                <a16:creationId xmlns:a16="http://schemas.microsoft.com/office/drawing/2014/main" id="{CE798D17-F35D-4872-8E56-FE8CF5D4F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0386" y="4000559"/>
            <a:ext cx="499854" cy="292389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52D3967B-178A-4266-9562-92B6385BF4BA}"/>
              </a:ext>
            </a:extLst>
          </p:cNvPr>
          <p:cNvSpPr txBox="1"/>
          <p:nvPr/>
        </p:nvSpPr>
        <p:spPr>
          <a:xfrm>
            <a:off x="7091106" y="3993607"/>
            <a:ext cx="2817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ubik-Regular"/>
              </a:rPr>
              <a:t>1</a:t>
            </a:r>
            <a:endParaRPr lang="es-CL" sz="1300" dirty="0">
              <a:solidFill>
                <a:schemeClr val="tx1">
                  <a:lumMod val="85000"/>
                  <a:lumOff val="15000"/>
                </a:schemeClr>
              </a:solidFill>
              <a:latin typeface="Rubik-Regular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EBF1849-3B83-45BC-B794-C2158FA37570}"/>
              </a:ext>
            </a:extLst>
          </p:cNvPr>
          <p:cNvSpPr txBox="1"/>
          <p:nvPr/>
        </p:nvSpPr>
        <p:spPr>
          <a:xfrm>
            <a:off x="7831420" y="4001943"/>
            <a:ext cx="2817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ubik-Regular"/>
              </a:rPr>
              <a:t>2</a:t>
            </a:r>
            <a:endParaRPr lang="es-CL" sz="1300" dirty="0">
              <a:solidFill>
                <a:schemeClr val="tx1">
                  <a:lumMod val="85000"/>
                  <a:lumOff val="15000"/>
                </a:schemeClr>
              </a:solidFill>
              <a:latin typeface="Rubik-Regular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6F12F76-F7C6-4179-92EC-E30C80E106AE}"/>
              </a:ext>
            </a:extLst>
          </p:cNvPr>
          <p:cNvSpPr txBox="1"/>
          <p:nvPr/>
        </p:nvSpPr>
        <p:spPr>
          <a:xfrm>
            <a:off x="6404737" y="3972434"/>
            <a:ext cx="6863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ubik-Regular"/>
              </a:rPr>
              <a:t>72m</a:t>
            </a:r>
            <a:r>
              <a:rPr lang="es-CL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ubik-Regular"/>
              </a:rPr>
              <a:t>²</a:t>
            </a:r>
            <a:endParaRPr lang="es-CL" sz="1300" dirty="0">
              <a:solidFill>
                <a:schemeClr val="tx1">
                  <a:lumMod val="85000"/>
                  <a:lumOff val="15000"/>
                </a:schemeClr>
              </a:solidFill>
              <a:latin typeface="Rubik-Regular"/>
            </a:endParaRP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9B9686F3-0767-44FE-992C-14704579D0D2}"/>
              </a:ext>
            </a:extLst>
          </p:cNvPr>
          <p:cNvSpPr/>
          <p:nvPr/>
        </p:nvSpPr>
        <p:spPr>
          <a:xfrm>
            <a:off x="9963438" y="4037542"/>
            <a:ext cx="1804377" cy="484833"/>
          </a:xfrm>
          <a:prstGeom prst="roundRect">
            <a:avLst>
              <a:gd name="adj" fmla="val 0"/>
            </a:avLst>
          </a:prstGeom>
          <a:solidFill>
            <a:srgbClr val="EE41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500" b="1" dirty="0">
                <a:solidFill>
                  <a:srgbClr val="FBFBFB"/>
                </a:solidFill>
                <a:latin typeface="FuturaPT"/>
              </a:rPr>
              <a:t>USD 200.000</a:t>
            </a:r>
            <a:endParaRPr lang="es-CL" sz="1500" b="1" dirty="0">
              <a:solidFill>
                <a:srgbClr val="FBFBFB"/>
              </a:solidFill>
              <a:latin typeface="FuturaPT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AF80E56-D09D-49A9-AB15-8AB7E5144D7D}"/>
              </a:ext>
            </a:extLst>
          </p:cNvPr>
          <p:cNvSpPr txBox="1"/>
          <p:nvPr/>
        </p:nvSpPr>
        <p:spPr>
          <a:xfrm>
            <a:off x="8353002" y="6342493"/>
            <a:ext cx="161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Me interesa</a:t>
            </a:r>
            <a:endParaRPr lang="es-CL" dirty="0"/>
          </a:p>
        </p:txBody>
      </p:sp>
      <p:sp>
        <p:nvSpPr>
          <p:cNvPr id="55" name="Corazón 54">
            <a:extLst>
              <a:ext uri="{FF2B5EF4-FFF2-40B4-BE49-F238E27FC236}">
                <a16:creationId xmlns:a16="http://schemas.microsoft.com/office/drawing/2014/main" id="{34D3E4C7-A296-446D-9811-10B9FC173A42}"/>
              </a:ext>
            </a:extLst>
          </p:cNvPr>
          <p:cNvSpPr/>
          <p:nvPr/>
        </p:nvSpPr>
        <p:spPr>
          <a:xfrm>
            <a:off x="7871475" y="6423210"/>
            <a:ext cx="308396" cy="219789"/>
          </a:xfrm>
          <a:prstGeom prst="hear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Gráfico 3" descr="Bañera">
            <a:extLst>
              <a:ext uri="{FF2B5EF4-FFF2-40B4-BE49-F238E27FC236}">
                <a16:creationId xmlns:a16="http://schemas.microsoft.com/office/drawing/2014/main" id="{D41E8034-5902-4CAE-8F46-79DAC4B58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0764" y="5171895"/>
            <a:ext cx="479737" cy="479737"/>
          </a:xfrm>
          <a:prstGeom prst="rect">
            <a:avLst/>
          </a:prstGeom>
        </p:spPr>
      </p:pic>
      <p:pic>
        <p:nvPicPr>
          <p:cNvPr id="5" name="Gráfico 4" descr="Bañera">
            <a:extLst>
              <a:ext uri="{FF2B5EF4-FFF2-40B4-BE49-F238E27FC236}">
                <a16:creationId xmlns:a16="http://schemas.microsoft.com/office/drawing/2014/main" id="{1CE681E9-197F-46CA-9672-8C459794D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3372" y="3904939"/>
            <a:ext cx="479737" cy="4797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945045-D007-4748-BA5D-326431F92BC6}"/>
              </a:ext>
            </a:extLst>
          </p:cNvPr>
          <p:cNvSpPr txBox="1"/>
          <p:nvPr/>
        </p:nvSpPr>
        <p:spPr>
          <a:xfrm>
            <a:off x="2228575" y="6423210"/>
            <a:ext cx="16104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ubik-Regular"/>
              </a:rPr>
              <a:t>(*) Datos anuales </a:t>
            </a:r>
            <a:endParaRPr lang="es-CL" sz="1300" dirty="0">
              <a:solidFill>
                <a:schemeClr val="tx1">
                  <a:lumMod val="85000"/>
                  <a:lumOff val="15000"/>
                </a:schemeClr>
              </a:solidFill>
              <a:latin typeface="Rubik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1937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60B33C0-844C-4AC2-B182-97D426F29D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D23617F-FC11-4751-8C00-C3CD1E700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r="2864"/>
          <a:stretch/>
        </p:blipFill>
        <p:spPr bwMode="auto">
          <a:xfrm>
            <a:off x="527713" y="479487"/>
            <a:ext cx="5568287" cy="399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BCE3CCCC-CDF2-48B5-B283-E6A2DC14C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1" t="8220" b="8220"/>
          <a:stretch/>
        </p:blipFill>
        <p:spPr bwMode="auto">
          <a:xfrm>
            <a:off x="6443443" y="660654"/>
            <a:ext cx="5455680" cy="36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675818F-4BE7-4DC7-86A2-3DECFD9A3631}"/>
              </a:ext>
            </a:extLst>
          </p:cNvPr>
          <p:cNvSpPr/>
          <p:nvPr/>
        </p:nvSpPr>
        <p:spPr>
          <a:xfrm>
            <a:off x="6293880" y="472861"/>
            <a:ext cx="5754806" cy="5964072"/>
          </a:xfrm>
          <a:prstGeom prst="rect">
            <a:avLst/>
          </a:prstGeom>
          <a:noFill/>
          <a:ln w="57150">
            <a:solidFill>
              <a:srgbClr val="0097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30AED2-2A95-4897-9D98-93BB5564C611}"/>
              </a:ext>
            </a:extLst>
          </p:cNvPr>
          <p:cNvSpPr txBox="1"/>
          <p:nvPr/>
        </p:nvSpPr>
        <p:spPr>
          <a:xfrm>
            <a:off x="1185056" y="4901185"/>
            <a:ext cx="227142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/>
              <a:t>Podemos agregar fija la propiedad en construcción.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99616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232</Words>
  <Application>Microsoft Office PowerPoint</Application>
  <PresentationFormat>Panorámica</PresentationFormat>
  <Paragraphs>56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FuturaPT</vt:lpstr>
      <vt:lpstr>Rubik-Regular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Pamela Alú Coppolecchia</dc:creator>
  <cp:lastModifiedBy>Pamela Alú Coppolecchia</cp:lastModifiedBy>
  <cp:revision>4</cp:revision>
  <dcterms:created xsi:type="dcterms:W3CDTF">2020-09-02T12:43:23Z</dcterms:created>
  <dcterms:modified xsi:type="dcterms:W3CDTF">2020-09-07T16:09:37Z</dcterms:modified>
</cp:coreProperties>
</file>